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handoutMasterIdLst>
    <p:handoutMasterId r:id="rId26"/>
  </p:handoutMasterIdLst>
  <p:sldIdLst>
    <p:sldId id="256" r:id="rId3"/>
    <p:sldId id="257" r:id="rId4"/>
    <p:sldId id="258" r:id="rId5"/>
    <p:sldId id="259" r:id="rId6"/>
    <p:sldId id="307" r:id="rId7"/>
    <p:sldId id="299" r:id="rId8"/>
    <p:sldId id="304" r:id="rId9"/>
    <p:sldId id="305" r:id="rId10"/>
    <p:sldId id="306" r:id="rId11"/>
    <p:sldId id="282" r:id="rId12"/>
    <p:sldId id="278" r:id="rId13"/>
    <p:sldId id="264" r:id="rId14"/>
    <p:sldId id="308" r:id="rId15"/>
    <p:sldId id="309" r:id="rId16"/>
    <p:sldId id="310" r:id="rId17"/>
    <p:sldId id="311" r:id="rId18"/>
    <p:sldId id="312" r:id="rId19"/>
    <p:sldId id="284" r:id="rId20"/>
    <p:sldId id="267" r:id="rId21"/>
    <p:sldId id="271" r:id="rId22"/>
    <p:sldId id="269" r:id="rId23"/>
    <p:sldId id="272" r:id="rId2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BAAA"/>
    <a:srgbClr val="6ABFD8"/>
    <a:srgbClr val="FFFCF5"/>
    <a:srgbClr val="5F897B"/>
    <a:srgbClr val="F9A1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31" autoAdjust="0"/>
    <p:restoredTop sz="94660"/>
  </p:normalViewPr>
  <p:slideViewPr>
    <p:cSldViewPr snapToGrid="0" showGuides="1">
      <p:cViewPr>
        <p:scale>
          <a:sx n="86" d="100"/>
          <a:sy n="86" d="100"/>
        </p:scale>
        <p:origin x="384" y="461"/>
      </p:cViewPr>
      <p:guideLst>
        <p:guide orient="horz" pos="1696"/>
        <p:guide pos="2886"/>
      </p:guideLst>
    </p:cSldViewPr>
  </p:slideViewPr>
  <p:notesTextViewPr>
    <p:cViewPr>
      <p:scale>
        <a:sx n="1" d="1"/>
        <a:sy n="1" d="1"/>
      </p:scale>
      <p:origin x="0" y="0"/>
    </p:cViewPr>
  </p:notesTextViewPr>
  <p:notesViewPr>
    <p:cSldViewPr snapToGrid="0">
      <p:cViewPr varScale="1">
        <p:scale>
          <a:sx n="63" d="100"/>
          <a:sy n="63" d="100"/>
        </p:scale>
        <p:origin x="3134" y="67"/>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C44577D-C151-4431-B965-FDA26FA74FE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C557DE-47D3-43F0-BC88-536DF6F83F0A}"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5B941-F1EA-4B55-AE35-BECFD0D8A00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5E9DF6-81C3-408D-A850-D4674672173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tags" Target="../tags/tag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p:cNvSpPr/>
          <p:nvPr userDrawn="1"/>
        </p:nvSpPr>
        <p:spPr>
          <a:xfrm>
            <a:off x="0" y="4972594"/>
            <a:ext cx="9144000" cy="1709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Slide Number Placeholder 5"/>
          <p:cNvSpPr>
            <a:spLocks noGrp="1"/>
          </p:cNvSpPr>
          <p:nvPr>
            <p:ph type="sldNum" sz="quarter" idx="12"/>
          </p:nvPr>
        </p:nvSpPr>
        <p:spPr>
          <a:xfrm>
            <a:off x="6841126" y="4921125"/>
            <a:ext cx="2057400" cy="273844"/>
          </a:xfrm>
        </p:spPr>
        <p:txBody>
          <a:bodyPr/>
          <a:lstStyle>
            <a:lvl1pPr>
              <a:defRPr sz="1200">
                <a:solidFill>
                  <a:schemeClr val="bg1"/>
                </a:solidFill>
              </a:defRPr>
            </a:lvl1pPr>
          </a:lstStyle>
          <a:p>
            <a:fld id="{A078AD46-E526-4C25-9F7A-C3C2EF8D573B}" type="slidenum">
              <a:rPr lang="zh-CN" altLang="en-US" smtClean="0"/>
            </a:fld>
            <a:endParaRPr lang="zh-CN" altLang="en-US"/>
          </a:p>
        </p:txBody>
      </p:sp>
      <p:sp>
        <p:nvSpPr>
          <p:cNvPr id="9" name="矩形 8"/>
          <p:cNvSpPr/>
          <p:nvPr userDrawn="1"/>
        </p:nvSpPr>
        <p:spPr>
          <a:xfrm>
            <a:off x="182881" y="95795"/>
            <a:ext cx="731520" cy="731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2"/>
            </p:custDataLst>
          </p:nvPr>
        </p:nvGrpSpPr>
        <p:grpSpPr>
          <a:xfrm>
            <a:off x="7018713" y="192331"/>
            <a:ext cx="1941301" cy="601649"/>
            <a:chOff x="3135086" y="2512940"/>
            <a:chExt cx="5921821" cy="1835296"/>
          </a:xfrm>
        </p:grpSpPr>
        <p:grpSp>
          <p:nvGrpSpPr>
            <p:cNvPr id="12" name="ïṡľïḑé"/>
            <p:cNvGrpSpPr/>
            <p:nvPr/>
          </p:nvGrpSpPr>
          <p:grpSpPr>
            <a:xfrm>
              <a:off x="3135086" y="2512940"/>
              <a:ext cx="1823280" cy="1835296"/>
              <a:chOff x="3551238" y="3067050"/>
              <a:chExt cx="722313" cy="727075"/>
            </a:xfrm>
          </p:grpSpPr>
          <p:sp>
            <p:nvSpPr>
              <p:cNvPr id="42"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4"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6"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8"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9"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0"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1"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2"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3"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4"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5"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6"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9"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4"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5"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6"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7"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8"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9"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1"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2"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5"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6"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9"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0"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1"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2"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6"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7"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8"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9"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1"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3" name="iṥ1iḓé"/>
            <p:cNvGrpSpPr/>
            <p:nvPr/>
          </p:nvGrpSpPr>
          <p:grpSpPr>
            <a:xfrm>
              <a:off x="5177660" y="2725128"/>
              <a:ext cx="3879247" cy="1410920"/>
              <a:chOff x="4412452" y="3106738"/>
              <a:chExt cx="2312689" cy="841148"/>
            </a:xfrm>
          </p:grpSpPr>
          <p:grpSp>
            <p:nvGrpSpPr>
              <p:cNvPr id="14" name="íṡḷiďé"/>
              <p:cNvGrpSpPr/>
              <p:nvPr/>
            </p:nvGrpSpPr>
            <p:grpSpPr>
              <a:xfrm>
                <a:off x="4422776" y="3106738"/>
                <a:ext cx="2293937" cy="617538"/>
                <a:chOff x="4422776" y="3106738"/>
                <a:chExt cx="2293937" cy="617538"/>
              </a:xfrm>
            </p:grpSpPr>
            <p:sp>
              <p:nvSpPr>
                <p:cNvPr id="31"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5"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5" name="íṥlíḓê"/>
              <p:cNvGrpSpPr/>
              <p:nvPr/>
            </p:nvGrpSpPr>
            <p:grpSpPr>
              <a:xfrm>
                <a:off x="4412452" y="3781425"/>
                <a:ext cx="2312689" cy="166461"/>
                <a:chOff x="6986588" y="3521075"/>
                <a:chExt cx="1654176" cy="119063"/>
              </a:xfrm>
            </p:grpSpPr>
            <p:sp>
              <p:nvSpPr>
                <p:cNvPr id="16"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7"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8"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9"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0"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7" name="矩形 6"/>
          <p:cNvSpPr/>
          <p:nvPr userDrawn="1"/>
        </p:nvSpPr>
        <p:spPr>
          <a:xfrm>
            <a:off x="0" y="4972594"/>
            <a:ext cx="9144000" cy="1709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Slide Number Placeholder 5"/>
          <p:cNvSpPr>
            <a:spLocks noGrp="1"/>
          </p:cNvSpPr>
          <p:nvPr>
            <p:ph type="sldNum" sz="quarter" idx="12"/>
          </p:nvPr>
        </p:nvSpPr>
        <p:spPr>
          <a:xfrm>
            <a:off x="6841126" y="4921125"/>
            <a:ext cx="2057400" cy="273844"/>
          </a:xfrm>
        </p:spPr>
        <p:txBody>
          <a:bodyPr/>
          <a:lstStyle>
            <a:lvl1pPr>
              <a:defRPr sz="1200">
                <a:solidFill>
                  <a:schemeClr val="bg1"/>
                </a:solidFill>
              </a:defRPr>
            </a:lvl1pPr>
          </a:lstStyle>
          <a:p>
            <a:fld id="{A078AD46-E526-4C25-9F7A-C3C2EF8D573B}" type="slidenum">
              <a:rPr lang="zh-CN" altLang="en-US" smtClean="0"/>
            </a:fld>
            <a:endParaRPr lang="zh-CN" altLang="en-US"/>
          </a:p>
        </p:txBody>
      </p:sp>
      <p:sp>
        <p:nvSpPr>
          <p:cNvPr id="9" name="矩形 8"/>
          <p:cNvSpPr/>
          <p:nvPr userDrawn="1"/>
        </p:nvSpPr>
        <p:spPr>
          <a:xfrm>
            <a:off x="182881" y="95795"/>
            <a:ext cx="731520" cy="7315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2"/>
            </p:custDataLst>
          </p:nvPr>
        </p:nvGrpSpPr>
        <p:grpSpPr>
          <a:xfrm>
            <a:off x="7018713" y="192331"/>
            <a:ext cx="1941301" cy="601649"/>
            <a:chOff x="3135086" y="2512940"/>
            <a:chExt cx="5921821" cy="1835296"/>
          </a:xfrm>
        </p:grpSpPr>
        <p:grpSp>
          <p:nvGrpSpPr>
            <p:cNvPr id="12" name="ïṡľïḑé"/>
            <p:cNvGrpSpPr/>
            <p:nvPr/>
          </p:nvGrpSpPr>
          <p:grpSpPr>
            <a:xfrm>
              <a:off x="3135086" y="2512940"/>
              <a:ext cx="1823280" cy="1835296"/>
              <a:chOff x="3551238" y="3067050"/>
              <a:chExt cx="722313" cy="727075"/>
            </a:xfrm>
          </p:grpSpPr>
          <p:sp>
            <p:nvSpPr>
              <p:cNvPr id="42"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4"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6"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8"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9"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0"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1"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2"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3"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4"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5"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6"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9"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4"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5"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6"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7"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8"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9"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1"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2"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5"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6"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9"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0"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1"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2"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6"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7"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8"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9"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1"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3" name="iṥ1iḓé"/>
            <p:cNvGrpSpPr/>
            <p:nvPr/>
          </p:nvGrpSpPr>
          <p:grpSpPr>
            <a:xfrm>
              <a:off x="5177660" y="2725128"/>
              <a:ext cx="3879247" cy="1410920"/>
              <a:chOff x="4412452" y="3106738"/>
              <a:chExt cx="2312689" cy="841148"/>
            </a:xfrm>
          </p:grpSpPr>
          <p:grpSp>
            <p:nvGrpSpPr>
              <p:cNvPr id="14" name="íṡḷiďé"/>
              <p:cNvGrpSpPr/>
              <p:nvPr/>
            </p:nvGrpSpPr>
            <p:grpSpPr>
              <a:xfrm>
                <a:off x="4422776" y="3106738"/>
                <a:ext cx="2293937" cy="617538"/>
                <a:chOff x="4422776" y="3106738"/>
                <a:chExt cx="2293937" cy="617538"/>
              </a:xfrm>
            </p:grpSpPr>
            <p:sp>
              <p:nvSpPr>
                <p:cNvPr id="31"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5"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5" name="íṥlíḓê"/>
              <p:cNvGrpSpPr/>
              <p:nvPr/>
            </p:nvGrpSpPr>
            <p:grpSpPr>
              <a:xfrm>
                <a:off x="4412452" y="3781425"/>
                <a:ext cx="2312689" cy="166461"/>
                <a:chOff x="6986588" y="3521075"/>
                <a:chExt cx="1654176" cy="119063"/>
              </a:xfrm>
            </p:grpSpPr>
            <p:sp>
              <p:nvSpPr>
                <p:cNvPr id="16"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7"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8"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9"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0"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12" name="Picture Placeholder 7"/>
          <p:cNvSpPr>
            <a:spLocks noGrp="1"/>
          </p:cNvSpPr>
          <p:nvPr>
            <p:ph type="pic" sz="quarter" idx="14"/>
          </p:nvPr>
        </p:nvSpPr>
        <p:spPr>
          <a:xfrm>
            <a:off x="186393" y="1262894"/>
            <a:ext cx="213216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3" name="Picture Placeholder 7"/>
          <p:cNvSpPr>
            <a:spLocks noGrp="1"/>
          </p:cNvSpPr>
          <p:nvPr>
            <p:ph type="pic" sz="quarter" idx="15"/>
          </p:nvPr>
        </p:nvSpPr>
        <p:spPr>
          <a:xfrm>
            <a:off x="2391372" y="2893997"/>
            <a:ext cx="213216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4" name="Picture Placeholder 7"/>
          <p:cNvSpPr>
            <a:spLocks noGrp="1"/>
          </p:cNvSpPr>
          <p:nvPr>
            <p:ph type="pic" sz="quarter" idx="16"/>
          </p:nvPr>
        </p:nvSpPr>
        <p:spPr>
          <a:xfrm>
            <a:off x="4609761" y="1262894"/>
            <a:ext cx="213216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5" name="矩形 114"/>
          <p:cNvSpPr/>
          <p:nvPr userDrawn="1"/>
        </p:nvSpPr>
        <p:spPr>
          <a:xfrm>
            <a:off x="4599863" y="2911104"/>
            <a:ext cx="2132169"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矩形 115"/>
          <p:cNvSpPr/>
          <p:nvPr userDrawn="1"/>
        </p:nvSpPr>
        <p:spPr>
          <a:xfrm>
            <a:off x="182881" y="2893218"/>
            <a:ext cx="2132169"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矩形 116"/>
          <p:cNvSpPr/>
          <p:nvPr userDrawn="1"/>
        </p:nvSpPr>
        <p:spPr>
          <a:xfrm>
            <a:off x="2398077" y="1262894"/>
            <a:ext cx="2132169"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Picture Placeholder 7"/>
          <p:cNvSpPr>
            <a:spLocks noGrp="1"/>
          </p:cNvSpPr>
          <p:nvPr>
            <p:ph type="pic" sz="quarter" idx="17"/>
          </p:nvPr>
        </p:nvSpPr>
        <p:spPr>
          <a:xfrm>
            <a:off x="6808353" y="2910573"/>
            <a:ext cx="213216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23" name="矩形 122"/>
          <p:cNvSpPr/>
          <p:nvPr userDrawn="1"/>
        </p:nvSpPr>
        <p:spPr>
          <a:xfrm>
            <a:off x="6821445" y="1262894"/>
            <a:ext cx="2132169"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1" y="-15198"/>
            <a:ext cx="9144000" cy="5158698"/>
          </a:xfrm>
          <a:prstGeom prst="rect">
            <a:avLst/>
          </a:prstGeom>
        </p:spPr>
      </p:pic>
      <p:grpSp>
        <p:nvGrpSpPr>
          <p:cNvPr id="9" name="组合 8"/>
          <p:cNvGrpSpPr/>
          <p:nvPr userDrawn="1"/>
        </p:nvGrpSpPr>
        <p:grpSpPr>
          <a:xfrm>
            <a:off x="1261333" y="882299"/>
            <a:ext cx="6621335" cy="3378902"/>
            <a:chOff x="4818432" y="1309991"/>
            <a:chExt cx="4150469" cy="2503251"/>
          </a:xfrm>
        </p:grpSpPr>
        <p:sp>
          <p:nvSpPr>
            <p:cNvPr id="10" name="矩形 9"/>
            <p:cNvSpPr/>
            <p:nvPr/>
          </p:nvSpPr>
          <p:spPr>
            <a:xfrm>
              <a:off x="4818432" y="1309991"/>
              <a:ext cx="4150469" cy="2503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75000"/>
                  </a:schemeClr>
                </a:solidFill>
                <a:latin typeface="+mj-ea"/>
                <a:ea typeface="+mj-ea"/>
              </a:endParaRPr>
            </a:p>
          </p:txBody>
        </p:sp>
        <p:sp>
          <p:nvSpPr>
            <p:cNvPr id="11" name="矩形 10"/>
            <p:cNvSpPr/>
            <p:nvPr/>
          </p:nvSpPr>
          <p:spPr>
            <a:xfrm>
              <a:off x="4876800" y="1367360"/>
              <a:ext cx="4020763" cy="2388511"/>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75000"/>
                  </a:schemeClr>
                </a:solidFill>
                <a:latin typeface="+mj-ea"/>
                <a:ea typeface="+mj-ea"/>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A078AD46-E526-4C25-9F7A-C3C2EF8D573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9.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9.jpeg"/><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image" Target="../media/image16.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0.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图片 130"/>
          <p:cNvPicPr>
            <a:picLocks noChangeAspect="1"/>
          </p:cNvPicPr>
          <p:nvPr/>
        </p:nvPicPr>
        <p:blipFill rotWithShape="1">
          <a:blip r:embed="rId1">
            <a:extLst>
              <a:ext uri="{28A0092B-C50C-407E-A947-70E740481C1C}">
                <a14:useLocalDpi xmlns:a14="http://schemas.microsoft.com/office/drawing/2010/main" val="0"/>
              </a:ext>
            </a:extLst>
          </a:blip>
          <a:srcRect t="11525" b="40810"/>
          <a:stretch>
            <a:fillRect/>
          </a:stretch>
        </p:blipFill>
        <p:spPr>
          <a:xfrm>
            <a:off x="0" y="-11453"/>
            <a:ext cx="9144000" cy="2905393"/>
          </a:xfrm>
          <a:prstGeom prst="rect">
            <a:avLst/>
          </a:prstGeom>
        </p:spPr>
      </p:pic>
      <p:grpSp>
        <p:nvGrpSpPr>
          <p:cNvPr id="4"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58149" y="190837"/>
            <a:ext cx="1941301" cy="601649"/>
            <a:chOff x="3135086" y="2512940"/>
            <a:chExt cx="5921821" cy="1835296"/>
          </a:xfrm>
        </p:grpSpPr>
        <p:grpSp>
          <p:nvGrpSpPr>
            <p:cNvPr id="5" name="ïṡľïḑé"/>
            <p:cNvGrpSpPr/>
            <p:nvPr/>
          </p:nvGrpSpPr>
          <p:grpSpPr>
            <a:xfrm>
              <a:off x="3135086" y="2512940"/>
              <a:ext cx="1823280" cy="1835296"/>
              <a:chOff x="3551238" y="3067050"/>
              <a:chExt cx="722313" cy="727075"/>
            </a:xfrm>
          </p:grpSpPr>
          <p:sp>
            <p:nvSpPr>
              <p:cNvPr id="35"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37"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2"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3"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4"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5"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6"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7"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8"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49"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0"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1"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2"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6"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7"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8"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9"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0"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1"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2"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3"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4"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5"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6"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7"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68"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9"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0"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1"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2"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3"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4"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5"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6"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7"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8"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9"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1"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2"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3"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4"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6"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7"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8"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9"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0"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1"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2"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9"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0"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1"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2"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3"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6" name="iṥ1iḓé"/>
            <p:cNvGrpSpPr/>
            <p:nvPr/>
          </p:nvGrpSpPr>
          <p:grpSpPr>
            <a:xfrm>
              <a:off x="5177660" y="2725128"/>
              <a:ext cx="3879247" cy="1410920"/>
              <a:chOff x="4412452" y="3106738"/>
              <a:chExt cx="2312689" cy="841148"/>
            </a:xfrm>
          </p:grpSpPr>
          <p:grpSp>
            <p:nvGrpSpPr>
              <p:cNvPr id="7" name="íṡḷiďé"/>
              <p:cNvGrpSpPr/>
              <p:nvPr/>
            </p:nvGrpSpPr>
            <p:grpSpPr>
              <a:xfrm>
                <a:off x="4422776" y="3106738"/>
                <a:ext cx="2293937" cy="617538"/>
                <a:chOff x="4422776" y="3106738"/>
                <a:chExt cx="2293937" cy="617538"/>
              </a:xfrm>
            </p:grpSpPr>
            <p:sp>
              <p:nvSpPr>
                <p:cNvPr id="24"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1"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8" name="íṥlíḓê"/>
              <p:cNvGrpSpPr/>
              <p:nvPr/>
            </p:nvGrpSpPr>
            <p:grpSpPr>
              <a:xfrm>
                <a:off x="4412452" y="3781425"/>
                <a:ext cx="2312689" cy="166461"/>
                <a:chOff x="6986588" y="3521075"/>
                <a:chExt cx="1654176" cy="119063"/>
              </a:xfrm>
            </p:grpSpPr>
            <p:sp>
              <p:nvSpPr>
                <p:cNvPr id="9"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2"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3"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4"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5"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6"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7"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8"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9"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0"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21" name="文本框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txBox="1">
            <a:spLocks noChangeArrowheads="1"/>
          </p:cNvSpPr>
          <p:nvPr/>
        </p:nvSpPr>
        <p:spPr bwMode="auto">
          <a:xfrm>
            <a:off x="74043" y="3176834"/>
            <a:ext cx="526288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fontAlgn="base">
              <a:spcBef>
                <a:spcPct val="0"/>
              </a:spcBef>
              <a:spcAft>
                <a:spcPct val="0"/>
              </a:spcAft>
            </a:pPr>
            <a:r>
              <a:rPr lang="en-US" altLang="zh-CN" sz="3200">
                <a:solidFill>
                  <a:schemeClr val="accent1">
                    <a:lumMod val="75000"/>
                  </a:schemeClr>
                </a:solidFill>
                <a:latin typeface="+mj-ea"/>
                <a:ea typeface="+mj-ea"/>
              </a:rPr>
              <a:t>Tencent </a:t>
            </a:r>
            <a:r>
              <a:rPr lang="zh-CN" altLang="en-US" sz="3200">
                <a:solidFill>
                  <a:schemeClr val="accent1">
                    <a:lumMod val="75000"/>
                  </a:schemeClr>
                </a:solidFill>
                <a:latin typeface="+mj-ea"/>
                <a:ea typeface="+mj-ea"/>
              </a:rPr>
              <a:t>课程作业</a:t>
            </a:r>
            <a:r>
              <a:rPr lang="en-US" altLang="zh-CN" sz="3200">
                <a:solidFill>
                  <a:schemeClr val="accent1">
                    <a:lumMod val="75000"/>
                  </a:schemeClr>
                </a:solidFill>
                <a:latin typeface="+mj-ea"/>
                <a:ea typeface="+mj-ea"/>
              </a:rPr>
              <a:t>——</a:t>
            </a:r>
            <a:r>
              <a:rPr lang="en-US" altLang="zh-CN" sz="3200">
                <a:solidFill>
                  <a:schemeClr val="accent1">
                    <a:lumMod val="75000"/>
                  </a:schemeClr>
                </a:solidFill>
                <a:latin typeface="+mj-ea"/>
                <a:ea typeface="+mj-ea"/>
              </a:rPr>
              <a:t>CNode</a:t>
            </a:r>
            <a:endParaRPr lang="en-US" altLang="zh-CN" sz="3200">
              <a:solidFill>
                <a:schemeClr val="accent1">
                  <a:lumMod val="75000"/>
                </a:schemeClr>
              </a:solidFill>
              <a:latin typeface="+mj-ea"/>
              <a:ea typeface="+mj-ea"/>
            </a:endParaRPr>
          </a:p>
        </p:txBody>
      </p:sp>
      <p:sp>
        <p:nvSpPr>
          <p:cNvPr id="122" name="文本框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txBox="1">
            <a:spLocks noChangeArrowheads="1"/>
          </p:cNvSpPr>
          <p:nvPr/>
        </p:nvSpPr>
        <p:spPr bwMode="auto">
          <a:xfrm>
            <a:off x="121668" y="4220588"/>
            <a:ext cx="3637280"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algn="l" fontAlgn="base">
              <a:spcBef>
                <a:spcPct val="0"/>
              </a:spcBef>
              <a:spcAft>
                <a:spcPct val="0"/>
              </a:spcAft>
            </a:pPr>
            <a:r>
              <a:rPr lang="zh-CN" altLang="en-US" sz="1400" spc="300">
                <a:solidFill>
                  <a:schemeClr val="accent1">
                    <a:lumMod val="75000"/>
                  </a:schemeClr>
                </a:solidFill>
                <a:latin typeface="+mn-lt"/>
                <a:ea typeface="+mn-ea"/>
              </a:rPr>
              <a:t>小组成员：孙逸翔、郑昕怡、</a:t>
            </a:r>
            <a:r>
              <a:rPr lang="zh-CN" altLang="en-US" sz="1400" spc="300">
                <a:solidFill>
                  <a:schemeClr val="accent1">
                    <a:lumMod val="75000"/>
                  </a:schemeClr>
                </a:solidFill>
                <a:latin typeface="+mn-lt"/>
                <a:ea typeface="+mn-ea"/>
              </a:rPr>
              <a:t>胡一凡</a:t>
            </a:r>
            <a:endParaRPr lang="zh-CN" altLang="en-US" sz="1400" spc="300">
              <a:solidFill>
                <a:schemeClr val="accent1">
                  <a:lumMod val="75000"/>
                </a:schemeClr>
              </a:solidFill>
              <a:latin typeface="+mn-lt"/>
              <a:ea typeface="+mn-ea"/>
            </a:endParaRPr>
          </a:p>
        </p:txBody>
      </p:sp>
      <p:sp>
        <p:nvSpPr>
          <p:cNvPr id="132" name="矩形 131"/>
          <p:cNvSpPr/>
          <p:nvPr/>
        </p:nvSpPr>
        <p:spPr>
          <a:xfrm>
            <a:off x="0" y="2867255"/>
            <a:ext cx="9144000" cy="106122"/>
          </a:xfrm>
          <a:prstGeom prst="rect">
            <a:avLst/>
          </a:prstGeom>
          <a:solidFill>
            <a:srgbClr val="6ABF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4" name="直接连接符 133"/>
          <p:cNvCxnSpPr/>
          <p:nvPr/>
        </p:nvCxnSpPr>
        <p:spPr>
          <a:xfrm>
            <a:off x="168166" y="4141077"/>
            <a:ext cx="536027"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238" name="组合 237"/>
          <p:cNvGrpSpPr/>
          <p:nvPr/>
        </p:nvGrpSpPr>
        <p:grpSpPr>
          <a:xfrm>
            <a:off x="7235422" y="3302343"/>
            <a:ext cx="1685285" cy="1696390"/>
            <a:chOff x="7235422" y="3302343"/>
            <a:chExt cx="1685285" cy="1696390"/>
          </a:xfrm>
        </p:grpSpPr>
        <p:sp>
          <p:nvSpPr>
            <p:cNvPr id="167" name="ïşḷîďé"/>
            <p:cNvSpPr/>
            <p:nvPr/>
          </p:nvSpPr>
          <p:spPr bwMode="auto">
            <a:xfrm>
              <a:off x="7290982" y="3350495"/>
              <a:ext cx="1570462" cy="1585273"/>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alpha val="10000"/>
              </a:srgbClr>
            </a:solidFill>
            <a:ln>
              <a:noFill/>
            </a:ln>
          </p:spPr>
          <p:txBody>
            <a:bodyPr anchor="ctr"/>
            <a:lstStyle/>
            <a:p>
              <a:pPr algn="ctr"/>
              <a:endParaRPr sz="1015"/>
            </a:p>
          </p:txBody>
        </p:sp>
        <p:sp>
          <p:nvSpPr>
            <p:cNvPr id="168" name="îṣļïḋé"/>
            <p:cNvSpPr/>
            <p:nvPr/>
          </p:nvSpPr>
          <p:spPr bwMode="auto">
            <a:xfrm>
              <a:off x="7398395" y="3387534"/>
              <a:ext cx="1363043" cy="4741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alpha val="10000"/>
              </a:srgbClr>
            </a:solidFill>
            <a:ln w="3175" cap="flat">
              <a:solidFill>
                <a:srgbClr val="FFFFFF"/>
              </a:solidFill>
              <a:prstDash val="solid"/>
              <a:miter lim="800000"/>
            </a:ln>
          </p:spPr>
          <p:txBody>
            <a:bodyPr anchor="ctr"/>
            <a:lstStyle/>
            <a:p>
              <a:pPr algn="ctr"/>
              <a:endParaRPr sz="1015"/>
            </a:p>
          </p:txBody>
        </p:sp>
        <p:sp>
          <p:nvSpPr>
            <p:cNvPr id="169" name="îṣ1ïḓé"/>
            <p:cNvSpPr/>
            <p:nvPr/>
          </p:nvSpPr>
          <p:spPr bwMode="auto">
            <a:xfrm>
              <a:off x="7505809" y="3576432"/>
              <a:ext cx="1148215" cy="1159324"/>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alpha val="10000"/>
              </a:srgbClr>
            </a:solidFill>
            <a:ln>
              <a:noFill/>
            </a:ln>
          </p:spPr>
          <p:txBody>
            <a:bodyPr anchor="ctr"/>
            <a:lstStyle/>
            <a:p>
              <a:pPr algn="ctr"/>
              <a:endParaRPr sz="1015"/>
            </a:p>
          </p:txBody>
        </p:sp>
        <p:sp>
          <p:nvSpPr>
            <p:cNvPr id="170" name="iṡḻiḍé"/>
            <p:cNvSpPr/>
            <p:nvPr/>
          </p:nvSpPr>
          <p:spPr bwMode="auto">
            <a:xfrm>
              <a:off x="7757676" y="3724588"/>
              <a:ext cx="640780" cy="34076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alpha val="10000"/>
              </a:srgbClr>
            </a:solidFill>
            <a:ln>
              <a:noFill/>
            </a:ln>
          </p:spPr>
          <p:txBody>
            <a:bodyPr anchor="ctr"/>
            <a:lstStyle/>
            <a:p>
              <a:pPr algn="ctr"/>
              <a:endParaRPr sz="1015"/>
            </a:p>
          </p:txBody>
        </p:sp>
        <p:sp>
          <p:nvSpPr>
            <p:cNvPr id="171" name="ïśḻiḋê"/>
            <p:cNvSpPr/>
            <p:nvPr/>
          </p:nvSpPr>
          <p:spPr bwMode="auto">
            <a:xfrm>
              <a:off x="7383579" y="4009791"/>
              <a:ext cx="1392674" cy="562994"/>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alpha val="10000"/>
              </a:srgbClr>
            </a:solidFill>
            <a:ln>
              <a:noFill/>
            </a:ln>
          </p:spPr>
          <p:txBody>
            <a:bodyPr anchor="ctr"/>
            <a:lstStyle/>
            <a:p>
              <a:pPr algn="ctr"/>
              <a:endParaRPr sz="1015"/>
            </a:p>
          </p:txBody>
        </p:sp>
        <p:sp>
          <p:nvSpPr>
            <p:cNvPr id="172" name="íṣļíḓe"/>
            <p:cNvSpPr/>
            <p:nvPr/>
          </p:nvSpPr>
          <p:spPr bwMode="auto">
            <a:xfrm>
              <a:off x="7405802" y="4035717"/>
              <a:ext cx="1348227" cy="466692"/>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alpha val="10000"/>
              </a:srgbClr>
            </a:solidFill>
            <a:ln>
              <a:noFill/>
            </a:ln>
          </p:spPr>
          <p:txBody>
            <a:bodyPr anchor="ctr"/>
            <a:lstStyle/>
            <a:p>
              <a:pPr algn="ctr"/>
              <a:endParaRPr sz="1015"/>
            </a:p>
          </p:txBody>
        </p:sp>
        <p:sp>
          <p:nvSpPr>
            <p:cNvPr id="173" name="ïŝlíḑê"/>
            <p:cNvSpPr/>
            <p:nvPr/>
          </p:nvSpPr>
          <p:spPr bwMode="auto">
            <a:xfrm>
              <a:off x="8435492" y="4291288"/>
              <a:ext cx="40744" cy="14816"/>
            </a:xfrm>
            <a:prstGeom prst="rect">
              <a:avLst/>
            </a:prstGeom>
            <a:solidFill>
              <a:srgbClr val="FFFFFF">
                <a:alpha val="10000"/>
              </a:srgbClr>
            </a:solidFill>
            <a:ln>
              <a:noFill/>
            </a:ln>
          </p:spPr>
          <p:txBody>
            <a:bodyPr anchor="ctr"/>
            <a:lstStyle/>
            <a:p>
              <a:pPr algn="ctr"/>
              <a:endParaRPr sz="1015"/>
            </a:p>
          </p:txBody>
        </p:sp>
        <p:sp>
          <p:nvSpPr>
            <p:cNvPr id="174" name="íṩḷïde"/>
            <p:cNvSpPr/>
            <p:nvPr/>
          </p:nvSpPr>
          <p:spPr bwMode="auto">
            <a:xfrm>
              <a:off x="7676190" y="4291288"/>
              <a:ext cx="37039" cy="14816"/>
            </a:xfrm>
            <a:prstGeom prst="rect">
              <a:avLst/>
            </a:prstGeom>
            <a:solidFill>
              <a:srgbClr val="FFFFFF">
                <a:alpha val="10000"/>
              </a:srgbClr>
            </a:solidFill>
            <a:ln>
              <a:noFill/>
            </a:ln>
          </p:spPr>
          <p:txBody>
            <a:bodyPr anchor="ctr"/>
            <a:lstStyle/>
            <a:p>
              <a:pPr algn="ctr"/>
              <a:endParaRPr sz="1015"/>
            </a:p>
          </p:txBody>
        </p:sp>
        <p:sp>
          <p:nvSpPr>
            <p:cNvPr id="175" name="îś1íḓê"/>
            <p:cNvSpPr/>
            <p:nvPr/>
          </p:nvSpPr>
          <p:spPr bwMode="auto">
            <a:xfrm>
              <a:off x="8576241" y="4291288"/>
              <a:ext cx="37039" cy="14816"/>
            </a:xfrm>
            <a:prstGeom prst="rect">
              <a:avLst/>
            </a:prstGeom>
            <a:solidFill>
              <a:srgbClr val="FFFFFF">
                <a:alpha val="10000"/>
              </a:srgbClr>
            </a:solidFill>
            <a:ln>
              <a:noFill/>
            </a:ln>
          </p:spPr>
          <p:txBody>
            <a:bodyPr anchor="ctr"/>
            <a:lstStyle/>
            <a:p>
              <a:pPr algn="ctr"/>
              <a:endParaRPr sz="1015"/>
            </a:p>
          </p:txBody>
        </p:sp>
        <p:sp>
          <p:nvSpPr>
            <p:cNvPr id="176" name="íṣļiḓé"/>
            <p:cNvSpPr/>
            <p:nvPr/>
          </p:nvSpPr>
          <p:spPr bwMode="auto">
            <a:xfrm>
              <a:off x="7605814" y="4291288"/>
              <a:ext cx="37039" cy="14816"/>
            </a:xfrm>
            <a:prstGeom prst="rect">
              <a:avLst/>
            </a:prstGeom>
            <a:solidFill>
              <a:srgbClr val="FFFFFF">
                <a:alpha val="10000"/>
              </a:srgbClr>
            </a:solidFill>
            <a:ln>
              <a:noFill/>
            </a:ln>
          </p:spPr>
          <p:txBody>
            <a:bodyPr anchor="ctr"/>
            <a:lstStyle/>
            <a:p>
              <a:pPr algn="ctr"/>
              <a:endParaRPr sz="1015"/>
            </a:p>
          </p:txBody>
        </p:sp>
        <p:sp>
          <p:nvSpPr>
            <p:cNvPr id="177" name="ïṣlïḑé"/>
            <p:cNvSpPr/>
            <p:nvPr/>
          </p:nvSpPr>
          <p:spPr bwMode="auto">
            <a:xfrm>
              <a:off x="8505868" y="4291288"/>
              <a:ext cx="40744" cy="14816"/>
            </a:xfrm>
            <a:prstGeom prst="rect">
              <a:avLst/>
            </a:prstGeom>
            <a:solidFill>
              <a:srgbClr val="FFFFFF">
                <a:alpha val="10000"/>
              </a:srgbClr>
            </a:solidFill>
            <a:ln>
              <a:noFill/>
            </a:ln>
          </p:spPr>
          <p:txBody>
            <a:bodyPr anchor="ctr"/>
            <a:lstStyle/>
            <a:p>
              <a:pPr algn="ctr"/>
              <a:endParaRPr sz="1015"/>
            </a:p>
          </p:txBody>
        </p:sp>
        <p:sp>
          <p:nvSpPr>
            <p:cNvPr id="178" name="iṡḻïde"/>
            <p:cNvSpPr/>
            <p:nvPr/>
          </p:nvSpPr>
          <p:spPr bwMode="auto">
            <a:xfrm>
              <a:off x="7498402" y="4220912"/>
              <a:ext cx="1155623" cy="7408"/>
            </a:xfrm>
            <a:prstGeom prst="rect">
              <a:avLst/>
            </a:prstGeom>
            <a:solidFill>
              <a:srgbClr val="FFFFFF">
                <a:alpha val="10000"/>
              </a:srgbClr>
            </a:solidFill>
            <a:ln>
              <a:noFill/>
            </a:ln>
          </p:spPr>
          <p:txBody>
            <a:bodyPr anchor="ctr"/>
            <a:lstStyle/>
            <a:p>
              <a:pPr algn="ctr"/>
              <a:endParaRPr sz="1015"/>
            </a:p>
          </p:txBody>
        </p:sp>
        <p:sp>
          <p:nvSpPr>
            <p:cNvPr id="179" name="íṧḷiḓê"/>
            <p:cNvSpPr/>
            <p:nvPr/>
          </p:nvSpPr>
          <p:spPr bwMode="auto">
            <a:xfrm>
              <a:off x="7498402" y="4250544"/>
              <a:ext cx="270387" cy="11113"/>
            </a:xfrm>
            <a:prstGeom prst="rect">
              <a:avLst/>
            </a:prstGeom>
            <a:solidFill>
              <a:srgbClr val="FFFFFF">
                <a:alpha val="10000"/>
              </a:srgbClr>
            </a:solidFill>
            <a:ln>
              <a:noFill/>
            </a:ln>
          </p:spPr>
          <p:txBody>
            <a:bodyPr anchor="ctr"/>
            <a:lstStyle/>
            <a:p>
              <a:pPr algn="ctr"/>
              <a:endParaRPr sz="1015"/>
            </a:p>
          </p:txBody>
        </p:sp>
        <p:sp>
          <p:nvSpPr>
            <p:cNvPr id="180" name="ïSlîḍe"/>
            <p:cNvSpPr/>
            <p:nvPr/>
          </p:nvSpPr>
          <p:spPr bwMode="auto">
            <a:xfrm>
              <a:off x="7791010" y="4250544"/>
              <a:ext cx="100007" cy="11113"/>
            </a:xfrm>
            <a:prstGeom prst="rect">
              <a:avLst/>
            </a:prstGeom>
            <a:solidFill>
              <a:srgbClr val="FFFFFF">
                <a:alpha val="10000"/>
              </a:srgbClr>
            </a:solidFill>
            <a:ln>
              <a:noFill/>
            </a:ln>
          </p:spPr>
          <p:txBody>
            <a:bodyPr anchor="ctr"/>
            <a:lstStyle/>
            <a:p>
              <a:pPr algn="ctr"/>
              <a:endParaRPr sz="1015"/>
            </a:p>
          </p:txBody>
        </p:sp>
        <p:sp>
          <p:nvSpPr>
            <p:cNvPr id="181" name="ïšḻîďe"/>
            <p:cNvSpPr/>
            <p:nvPr/>
          </p:nvSpPr>
          <p:spPr bwMode="auto">
            <a:xfrm>
              <a:off x="7935464" y="4250544"/>
              <a:ext cx="133341" cy="11113"/>
            </a:xfrm>
            <a:prstGeom prst="rect">
              <a:avLst/>
            </a:prstGeom>
            <a:solidFill>
              <a:srgbClr val="FFFFFF">
                <a:alpha val="10000"/>
              </a:srgbClr>
            </a:solidFill>
            <a:ln>
              <a:noFill/>
            </a:ln>
          </p:spPr>
          <p:txBody>
            <a:bodyPr anchor="ctr"/>
            <a:lstStyle/>
            <a:p>
              <a:pPr algn="ctr"/>
              <a:endParaRPr sz="1015"/>
            </a:p>
          </p:txBody>
        </p:sp>
        <p:sp>
          <p:nvSpPr>
            <p:cNvPr id="182" name="îṣḻîḍê"/>
            <p:cNvSpPr/>
            <p:nvPr/>
          </p:nvSpPr>
          <p:spPr bwMode="auto">
            <a:xfrm>
              <a:off x="8091029" y="4250544"/>
              <a:ext cx="129638" cy="11113"/>
            </a:xfrm>
            <a:prstGeom prst="rect">
              <a:avLst/>
            </a:prstGeom>
            <a:solidFill>
              <a:srgbClr val="FFFFFF">
                <a:alpha val="10000"/>
              </a:srgbClr>
            </a:solidFill>
            <a:ln>
              <a:noFill/>
            </a:ln>
          </p:spPr>
          <p:txBody>
            <a:bodyPr anchor="ctr"/>
            <a:lstStyle/>
            <a:p>
              <a:pPr algn="ctr"/>
              <a:endParaRPr sz="1015"/>
            </a:p>
          </p:txBody>
        </p:sp>
        <p:sp>
          <p:nvSpPr>
            <p:cNvPr id="183" name="îṥḻiḓé"/>
            <p:cNvSpPr/>
            <p:nvPr/>
          </p:nvSpPr>
          <p:spPr bwMode="auto">
            <a:xfrm>
              <a:off x="8268817" y="4250544"/>
              <a:ext cx="100007" cy="11113"/>
            </a:xfrm>
            <a:prstGeom prst="rect">
              <a:avLst/>
            </a:prstGeom>
            <a:solidFill>
              <a:srgbClr val="FFFFFF">
                <a:alpha val="10000"/>
              </a:srgbClr>
            </a:solidFill>
            <a:ln>
              <a:noFill/>
            </a:ln>
          </p:spPr>
          <p:txBody>
            <a:bodyPr anchor="ctr"/>
            <a:lstStyle/>
            <a:p>
              <a:pPr algn="ctr"/>
              <a:endParaRPr sz="1015"/>
            </a:p>
          </p:txBody>
        </p:sp>
        <p:sp>
          <p:nvSpPr>
            <p:cNvPr id="184" name="iŝlïďê"/>
            <p:cNvSpPr/>
            <p:nvPr/>
          </p:nvSpPr>
          <p:spPr bwMode="auto">
            <a:xfrm>
              <a:off x="8391045" y="4250544"/>
              <a:ext cx="262980" cy="11113"/>
            </a:xfrm>
            <a:prstGeom prst="rect">
              <a:avLst/>
            </a:prstGeom>
            <a:solidFill>
              <a:srgbClr val="FFFFFF">
                <a:alpha val="10000"/>
              </a:srgbClr>
            </a:solidFill>
            <a:ln>
              <a:noFill/>
            </a:ln>
          </p:spPr>
          <p:txBody>
            <a:bodyPr anchor="ctr"/>
            <a:lstStyle/>
            <a:p>
              <a:pPr algn="ctr"/>
              <a:endParaRPr sz="1015"/>
            </a:p>
          </p:txBody>
        </p:sp>
        <p:sp>
          <p:nvSpPr>
            <p:cNvPr id="185" name="iśḻîḋé"/>
            <p:cNvSpPr/>
            <p:nvPr/>
          </p:nvSpPr>
          <p:spPr bwMode="auto">
            <a:xfrm>
              <a:off x="8235480" y="4250544"/>
              <a:ext cx="18521" cy="11113"/>
            </a:xfrm>
            <a:prstGeom prst="rect">
              <a:avLst/>
            </a:prstGeom>
            <a:solidFill>
              <a:srgbClr val="FFFFFF">
                <a:alpha val="10000"/>
              </a:srgbClr>
            </a:solidFill>
            <a:ln>
              <a:noFill/>
            </a:ln>
          </p:spPr>
          <p:txBody>
            <a:bodyPr anchor="ctr"/>
            <a:lstStyle/>
            <a:p>
              <a:pPr algn="ctr"/>
              <a:endParaRPr sz="1015"/>
            </a:p>
          </p:txBody>
        </p:sp>
        <p:sp>
          <p:nvSpPr>
            <p:cNvPr id="186" name="ís1ídé"/>
            <p:cNvSpPr/>
            <p:nvPr/>
          </p:nvSpPr>
          <p:spPr bwMode="auto">
            <a:xfrm>
              <a:off x="7905833" y="4250544"/>
              <a:ext cx="14816" cy="11113"/>
            </a:xfrm>
            <a:prstGeom prst="rect">
              <a:avLst/>
            </a:prstGeom>
            <a:solidFill>
              <a:srgbClr val="FFFFFF">
                <a:alpha val="10000"/>
              </a:srgbClr>
            </a:solidFill>
            <a:ln>
              <a:noFill/>
            </a:ln>
          </p:spPr>
          <p:txBody>
            <a:bodyPr anchor="ctr"/>
            <a:lstStyle/>
            <a:p>
              <a:pPr algn="ctr"/>
              <a:endParaRPr sz="1015"/>
            </a:p>
          </p:txBody>
        </p:sp>
        <p:sp>
          <p:nvSpPr>
            <p:cNvPr id="187" name="ïṡľïḋè"/>
            <p:cNvSpPr/>
            <p:nvPr/>
          </p:nvSpPr>
          <p:spPr bwMode="auto">
            <a:xfrm>
              <a:off x="7935464" y="4043125"/>
              <a:ext cx="62968"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algn="ctr"/>
              <a:endParaRPr sz="1015"/>
            </a:p>
          </p:txBody>
        </p:sp>
        <p:sp>
          <p:nvSpPr>
            <p:cNvPr id="188" name="išľïḑe"/>
            <p:cNvSpPr/>
            <p:nvPr/>
          </p:nvSpPr>
          <p:spPr bwMode="auto">
            <a:xfrm>
              <a:off x="7857681" y="4043125"/>
              <a:ext cx="62968" cy="37039"/>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alpha val="10000"/>
              </a:srgbClr>
            </a:solidFill>
            <a:ln>
              <a:noFill/>
            </a:ln>
          </p:spPr>
          <p:txBody>
            <a:bodyPr anchor="ctr"/>
            <a:lstStyle/>
            <a:p>
              <a:pPr algn="ctr"/>
              <a:endParaRPr sz="1015"/>
            </a:p>
          </p:txBody>
        </p:sp>
        <p:sp>
          <p:nvSpPr>
            <p:cNvPr id="189" name="ïṧlîḑê"/>
            <p:cNvSpPr/>
            <p:nvPr/>
          </p:nvSpPr>
          <p:spPr bwMode="auto">
            <a:xfrm>
              <a:off x="8242889" y="4043125"/>
              <a:ext cx="62968" cy="37039"/>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alpha val="10000"/>
              </a:srgbClr>
            </a:solidFill>
            <a:ln>
              <a:noFill/>
            </a:ln>
          </p:spPr>
          <p:txBody>
            <a:bodyPr anchor="ctr"/>
            <a:lstStyle/>
            <a:p>
              <a:pPr algn="ctr"/>
              <a:endParaRPr sz="1015"/>
            </a:p>
          </p:txBody>
        </p:sp>
        <p:sp>
          <p:nvSpPr>
            <p:cNvPr id="190" name="ïšḻiḑé"/>
            <p:cNvSpPr/>
            <p:nvPr/>
          </p:nvSpPr>
          <p:spPr bwMode="auto">
            <a:xfrm>
              <a:off x="8013245" y="4043125"/>
              <a:ext cx="62968"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algn="ctr"/>
              <a:endParaRPr sz="1015"/>
            </a:p>
          </p:txBody>
        </p:sp>
        <p:sp>
          <p:nvSpPr>
            <p:cNvPr id="191" name="işlíḋè"/>
            <p:cNvSpPr/>
            <p:nvPr/>
          </p:nvSpPr>
          <p:spPr bwMode="auto">
            <a:xfrm>
              <a:off x="8091029" y="4043125"/>
              <a:ext cx="59263"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algn="ctr"/>
              <a:endParaRPr sz="1015"/>
            </a:p>
          </p:txBody>
        </p:sp>
        <p:sp>
          <p:nvSpPr>
            <p:cNvPr id="192" name="ï$ļíḋè"/>
            <p:cNvSpPr/>
            <p:nvPr/>
          </p:nvSpPr>
          <p:spPr bwMode="auto">
            <a:xfrm>
              <a:off x="8168810" y="4043125"/>
              <a:ext cx="59263"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algn="ctr"/>
              <a:endParaRPr sz="1015"/>
            </a:p>
          </p:txBody>
        </p:sp>
        <p:sp>
          <p:nvSpPr>
            <p:cNvPr id="193" name="iśľïḓe"/>
            <p:cNvSpPr/>
            <p:nvPr/>
          </p:nvSpPr>
          <p:spPr bwMode="auto">
            <a:xfrm>
              <a:off x="7750268" y="4276472"/>
              <a:ext cx="18521" cy="140748"/>
            </a:xfrm>
            <a:prstGeom prst="rect">
              <a:avLst/>
            </a:prstGeom>
            <a:solidFill>
              <a:srgbClr val="FFFFFF">
                <a:alpha val="10000"/>
              </a:srgbClr>
            </a:solidFill>
            <a:ln w="0" cap="flat">
              <a:solidFill>
                <a:srgbClr val="FFFFFF"/>
              </a:solidFill>
              <a:prstDash val="solid"/>
              <a:miter lim="800000"/>
            </a:ln>
          </p:spPr>
          <p:txBody>
            <a:bodyPr anchor="ctr"/>
            <a:lstStyle/>
            <a:p>
              <a:pPr algn="ctr"/>
              <a:endParaRPr sz="1015"/>
            </a:p>
          </p:txBody>
        </p:sp>
        <p:sp>
          <p:nvSpPr>
            <p:cNvPr id="194" name="îśḷîḑè"/>
            <p:cNvSpPr/>
            <p:nvPr/>
          </p:nvSpPr>
          <p:spPr bwMode="auto">
            <a:xfrm>
              <a:off x="7783602" y="4276472"/>
              <a:ext cx="107415" cy="140748"/>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alpha val="10000"/>
              </a:srgbClr>
            </a:solidFill>
            <a:ln>
              <a:noFill/>
            </a:ln>
          </p:spPr>
          <p:txBody>
            <a:bodyPr anchor="ctr"/>
            <a:lstStyle/>
            <a:p>
              <a:pPr algn="ctr"/>
              <a:endParaRPr sz="1015"/>
            </a:p>
          </p:txBody>
        </p:sp>
        <p:sp>
          <p:nvSpPr>
            <p:cNvPr id="195" name="íšļíḍe"/>
            <p:cNvSpPr/>
            <p:nvPr/>
          </p:nvSpPr>
          <p:spPr bwMode="auto">
            <a:xfrm>
              <a:off x="8268817" y="4276472"/>
              <a:ext cx="107415" cy="140748"/>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alpha val="10000"/>
              </a:srgbClr>
            </a:solidFill>
            <a:ln>
              <a:noFill/>
            </a:ln>
          </p:spPr>
          <p:txBody>
            <a:bodyPr anchor="ctr"/>
            <a:lstStyle/>
            <a:p>
              <a:pPr algn="ctr"/>
              <a:endParaRPr sz="1015"/>
            </a:p>
          </p:txBody>
        </p:sp>
        <p:sp>
          <p:nvSpPr>
            <p:cNvPr id="196" name="ïŝḷïḑè"/>
            <p:cNvSpPr/>
            <p:nvPr/>
          </p:nvSpPr>
          <p:spPr bwMode="auto">
            <a:xfrm>
              <a:off x="7935464" y="4276472"/>
              <a:ext cx="285203" cy="140748"/>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alpha val="10000"/>
              </a:srgbClr>
            </a:solidFill>
            <a:ln>
              <a:noFill/>
            </a:ln>
          </p:spPr>
          <p:txBody>
            <a:bodyPr anchor="ctr"/>
            <a:lstStyle/>
            <a:p>
              <a:pPr algn="ctr"/>
              <a:endParaRPr sz="1015"/>
            </a:p>
          </p:txBody>
        </p:sp>
        <p:sp>
          <p:nvSpPr>
            <p:cNvPr id="197" name="išļiďè"/>
            <p:cNvSpPr/>
            <p:nvPr/>
          </p:nvSpPr>
          <p:spPr bwMode="auto">
            <a:xfrm>
              <a:off x="8391045" y="4276472"/>
              <a:ext cx="14816" cy="140748"/>
            </a:xfrm>
            <a:prstGeom prst="rect">
              <a:avLst/>
            </a:prstGeom>
            <a:solidFill>
              <a:srgbClr val="FFFFFF">
                <a:alpha val="10000"/>
              </a:srgbClr>
            </a:solidFill>
            <a:ln w="0" cap="flat">
              <a:solidFill>
                <a:srgbClr val="FFFFFF"/>
              </a:solidFill>
              <a:prstDash val="solid"/>
              <a:miter lim="800000"/>
            </a:ln>
          </p:spPr>
          <p:txBody>
            <a:bodyPr anchor="ctr"/>
            <a:lstStyle/>
            <a:p>
              <a:pPr algn="ctr"/>
              <a:endParaRPr sz="1015"/>
            </a:p>
          </p:txBody>
        </p:sp>
        <p:sp>
          <p:nvSpPr>
            <p:cNvPr id="198" name="îŝľïḍe"/>
            <p:cNvSpPr/>
            <p:nvPr/>
          </p:nvSpPr>
          <p:spPr bwMode="auto">
            <a:xfrm>
              <a:off x="7905833" y="4276472"/>
              <a:ext cx="14816" cy="140748"/>
            </a:xfrm>
            <a:prstGeom prst="rect">
              <a:avLst/>
            </a:prstGeom>
            <a:solidFill>
              <a:srgbClr val="FFFFFF">
                <a:alpha val="10000"/>
              </a:srgbClr>
            </a:solidFill>
            <a:ln w="0" cap="flat">
              <a:solidFill>
                <a:srgbClr val="FFFFFF"/>
              </a:solidFill>
              <a:prstDash val="solid"/>
              <a:miter lim="800000"/>
            </a:ln>
          </p:spPr>
          <p:txBody>
            <a:bodyPr anchor="ctr"/>
            <a:lstStyle/>
            <a:p>
              <a:pPr algn="ctr"/>
              <a:endParaRPr sz="1015"/>
            </a:p>
          </p:txBody>
        </p:sp>
        <p:sp>
          <p:nvSpPr>
            <p:cNvPr id="199" name="íS1îḑè"/>
            <p:cNvSpPr/>
            <p:nvPr/>
          </p:nvSpPr>
          <p:spPr bwMode="auto">
            <a:xfrm>
              <a:off x="8235480" y="4276472"/>
              <a:ext cx="7408" cy="140748"/>
            </a:xfrm>
            <a:prstGeom prst="rect">
              <a:avLst/>
            </a:prstGeom>
            <a:solidFill>
              <a:srgbClr val="FFFFFF">
                <a:alpha val="10000"/>
              </a:srgbClr>
            </a:solidFill>
            <a:ln w="0" cap="flat">
              <a:solidFill>
                <a:srgbClr val="FFFFFF"/>
              </a:solidFill>
              <a:prstDash val="solid"/>
              <a:miter lim="800000"/>
            </a:ln>
          </p:spPr>
          <p:txBody>
            <a:bodyPr anchor="ctr"/>
            <a:lstStyle/>
            <a:p>
              <a:pPr algn="ctr"/>
              <a:endParaRPr sz="1015"/>
            </a:p>
          </p:txBody>
        </p:sp>
        <p:sp>
          <p:nvSpPr>
            <p:cNvPr id="200" name="ïṥlïďè"/>
            <p:cNvSpPr/>
            <p:nvPr/>
          </p:nvSpPr>
          <p:spPr bwMode="auto">
            <a:xfrm>
              <a:off x="7842865" y="4432036"/>
              <a:ext cx="477807" cy="7408"/>
            </a:xfrm>
            <a:prstGeom prst="rect">
              <a:avLst/>
            </a:prstGeom>
            <a:solidFill>
              <a:srgbClr val="1E2678">
                <a:alpha val="10000"/>
              </a:srgbClr>
            </a:solidFill>
            <a:ln>
              <a:noFill/>
            </a:ln>
          </p:spPr>
          <p:txBody>
            <a:bodyPr anchor="ctr"/>
            <a:lstStyle/>
            <a:p>
              <a:pPr algn="ctr"/>
              <a:endParaRPr sz="1015"/>
            </a:p>
          </p:txBody>
        </p:sp>
        <p:sp>
          <p:nvSpPr>
            <p:cNvPr id="201" name="îṥḷíḍé"/>
            <p:cNvSpPr/>
            <p:nvPr/>
          </p:nvSpPr>
          <p:spPr bwMode="auto">
            <a:xfrm>
              <a:off x="7828049" y="4446852"/>
              <a:ext cx="500030" cy="7408"/>
            </a:xfrm>
            <a:prstGeom prst="rect">
              <a:avLst/>
            </a:prstGeom>
            <a:solidFill>
              <a:srgbClr val="1E2678">
                <a:alpha val="10000"/>
              </a:srgbClr>
            </a:solidFill>
            <a:ln>
              <a:noFill/>
            </a:ln>
          </p:spPr>
          <p:txBody>
            <a:bodyPr anchor="ctr"/>
            <a:lstStyle/>
            <a:p>
              <a:pPr algn="ctr"/>
              <a:endParaRPr sz="1015"/>
            </a:p>
          </p:txBody>
        </p:sp>
        <p:sp>
          <p:nvSpPr>
            <p:cNvPr id="202" name="îśļiḑê"/>
            <p:cNvSpPr/>
            <p:nvPr/>
          </p:nvSpPr>
          <p:spPr bwMode="auto">
            <a:xfrm>
              <a:off x="7820641" y="4469075"/>
              <a:ext cx="514846" cy="3705"/>
            </a:xfrm>
            <a:prstGeom prst="rect">
              <a:avLst/>
            </a:prstGeom>
            <a:solidFill>
              <a:srgbClr val="1E2678">
                <a:alpha val="10000"/>
              </a:srgbClr>
            </a:solidFill>
            <a:ln>
              <a:noFill/>
            </a:ln>
          </p:spPr>
          <p:txBody>
            <a:bodyPr anchor="ctr"/>
            <a:lstStyle/>
            <a:p>
              <a:pPr algn="ctr"/>
              <a:endParaRPr sz="1015"/>
            </a:p>
          </p:txBody>
        </p:sp>
        <p:sp>
          <p:nvSpPr>
            <p:cNvPr id="203" name="îṩľíďê"/>
            <p:cNvSpPr/>
            <p:nvPr/>
          </p:nvSpPr>
          <p:spPr bwMode="auto">
            <a:xfrm>
              <a:off x="7820641" y="4476483"/>
              <a:ext cx="522254" cy="7408"/>
            </a:xfrm>
            <a:prstGeom prst="rect">
              <a:avLst/>
            </a:prstGeom>
            <a:solidFill>
              <a:srgbClr val="1E2678">
                <a:alpha val="10000"/>
              </a:srgbClr>
            </a:solidFill>
            <a:ln>
              <a:noFill/>
            </a:ln>
          </p:spPr>
          <p:txBody>
            <a:bodyPr anchor="ctr"/>
            <a:lstStyle/>
            <a:p>
              <a:pPr algn="ctr"/>
              <a:endParaRPr sz="1015"/>
            </a:p>
          </p:txBody>
        </p:sp>
        <p:sp>
          <p:nvSpPr>
            <p:cNvPr id="204" name="iṣľídè"/>
            <p:cNvSpPr/>
            <p:nvPr/>
          </p:nvSpPr>
          <p:spPr bwMode="auto">
            <a:xfrm>
              <a:off x="7805826" y="4502409"/>
              <a:ext cx="548180" cy="7408"/>
            </a:xfrm>
            <a:prstGeom prst="rect">
              <a:avLst/>
            </a:prstGeom>
            <a:solidFill>
              <a:srgbClr val="1E2678">
                <a:alpha val="10000"/>
              </a:srgbClr>
            </a:solidFill>
            <a:ln>
              <a:noFill/>
            </a:ln>
          </p:spPr>
          <p:txBody>
            <a:bodyPr anchor="ctr"/>
            <a:lstStyle/>
            <a:p>
              <a:pPr algn="ctr"/>
              <a:endParaRPr sz="1015"/>
            </a:p>
          </p:txBody>
        </p:sp>
        <p:sp>
          <p:nvSpPr>
            <p:cNvPr id="205" name="islíde"/>
            <p:cNvSpPr/>
            <p:nvPr/>
          </p:nvSpPr>
          <p:spPr bwMode="auto">
            <a:xfrm>
              <a:off x="7428026" y="4517225"/>
              <a:ext cx="1307485" cy="14816"/>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alpha val="10000"/>
              </a:srgbClr>
            </a:solidFill>
            <a:ln>
              <a:noFill/>
            </a:ln>
          </p:spPr>
          <p:txBody>
            <a:bodyPr anchor="ctr"/>
            <a:lstStyle/>
            <a:p>
              <a:pPr algn="ctr"/>
              <a:endParaRPr sz="1015"/>
            </a:p>
          </p:txBody>
        </p:sp>
        <p:sp>
          <p:nvSpPr>
            <p:cNvPr id="206" name="ïṡ1iḍè"/>
            <p:cNvSpPr/>
            <p:nvPr/>
          </p:nvSpPr>
          <p:spPr bwMode="auto">
            <a:xfrm>
              <a:off x="7442842" y="4546856"/>
              <a:ext cx="1277854" cy="14816"/>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alpha val="10000"/>
              </a:srgbClr>
            </a:solidFill>
            <a:ln>
              <a:noFill/>
            </a:ln>
          </p:spPr>
          <p:txBody>
            <a:bodyPr anchor="ctr"/>
            <a:lstStyle/>
            <a:p>
              <a:pPr algn="ctr"/>
              <a:endParaRPr sz="1015"/>
            </a:p>
          </p:txBody>
        </p:sp>
        <p:sp>
          <p:nvSpPr>
            <p:cNvPr id="207" name="îślïde"/>
            <p:cNvSpPr/>
            <p:nvPr/>
          </p:nvSpPr>
          <p:spPr bwMode="auto">
            <a:xfrm>
              <a:off x="7668782" y="4094980"/>
              <a:ext cx="822270" cy="11113"/>
            </a:xfrm>
            <a:prstGeom prst="rect">
              <a:avLst/>
            </a:prstGeom>
            <a:solidFill>
              <a:srgbClr val="1E2678">
                <a:alpha val="10000"/>
              </a:srgbClr>
            </a:solidFill>
            <a:ln>
              <a:noFill/>
            </a:ln>
          </p:spPr>
          <p:txBody>
            <a:bodyPr anchor="ctr"/>
            <a:lstStyle/>
            <a:p>
              <a:pPr algn="ctr"/>
              <a:endParaRPr sz="1015"/>
            </a:p>
          </p:txBody>
        </p:sp>
        <p:sp>
          <p:nvSpPr>
            <p:cNvPr id="208" name="î$ľiḋe"/>
            <p:cNvSpPr/>
            <p:nvPr/>
          </p:nvSpPr>
          <p:spPr bwMode="auto">
            <a:xfrm>
              <a:off x="7691005" y="4120908"/>
              <a:ext cx="77784" cy="7408"/>
            </a:xfrm>
            <a:prstGeom prst="rect">
              <a:avLst/>
            </a:prstGeom>
            <a:solidFill>
              <a:srgbClr val="1E2678">
                <a:alpha val="10000"/>
              </a:srgbClr>
            </a:solidFill>
            <a:ln>
              <a:noFill/>
            </a:ln>
          </p:spPr>
          <p:txBody>
            <a:bodyPr anchor="ctr"/>
            <a:lstStyle/>
            <a:p>
              <a:pPr algn="ctr"/>
              <a:endParaRPr sz="1015"/>
            </a:p>
          </p:txBody>
        </p:sp>
        <p:sp>
          <p:nvSpPr>
            <p:cNvPr id="209" name="ïṣļíḓe"/>
            <p:cNvSpPr/>
            <p:nvPr/>
          </p:nvSpPr>
          <p:spPr bwMode="auto">
            <a:xfrm>
              <a:off x="7828049" y="4120908"/>
              <a:ext cx="492623" cy="3705"/>
            </a:xfrm>
            <a:prstGeom prst="rect">
              <a:avLst/>
            </a:prstGeom>
            <a:solidFill>
              <a:srgbClr val="1E2678">
                <a:alpha val="10000"/>
              </a:srgbClr>
            </a:solidFill>
            <a:ln>
              <a:noFill/>
            </a:ln>
          </p:spPr>
          <p:txBody>
            <a:bodyPr anchor="ctr"/>
            <a:lstStyle/>
            <a:p>
              <a:pPr algn="ctr"/>
              <a:endParaRPr sz="1015"/>
            </a:p>
          </p:txBody>
        </p:sp>
        <p:sp>
          <p:nvSpPr>
            <p:cNvPr id="210" name="ïṡļíḋè"/>
            <p:cNvSpPr/>
            <p:nvPr/>
          </p:nvSpPr>
          <p:spPr bwMode="auto">
            <a:xfrm>
              <a:off x="7842865" y="4128316"/>
              <a:ext cx="7408" cy="70375"/>
            </a:xfrm>
            <a:prstGeom prst="rect">
              <a:avLst/>
            </a:prstGeom>
            <a:solidFill>
              <a:srgbClr val="000000">
                <a:alpha val="10000"/>
              </a:srgbClr>
            </a:solidFill>
            <a:ln>
              <a:noFill/>
            </a:ln>
          </p:spPr>
          <p:txBody>
            <a:bodyPr anchor="ctr"/>
            <a:lstStyle/>
            <a:p>
              <a:pPr algn="ctr"/>
              <a:endParaRPr sz="1015"/>
            </a:p>
          </p:txBody>
        </p:sp>
        <p:sp>
          <p:nvSpPr>
            <p:cNvPr id="211" name="íślîde"/>
            <p:cNvSpPr/>
            <p:nvPr/>
          </p:nvSpPr>
          <p:spPr bwMode="auto">
            <a:xfrm>
              <a:off x="7820641" y="4128316"/>
              <a:ext cx="7408" cy="70375"/>
            </a:xfrm>
            <a:prstGeom prst="rect">
              <a:avLst/>
            </a:prstGeom>
            <a:solidFill>
              <a:srgbClr val="000000">
                <a:alpha val="10000"/>
              </a:srgbClr>
            </a:solidFill>
            <a:ln>
              <a:noFill/>
            </a:ln>
          </p:spPr>
          <p:txBody>
            <a:bodyPr anchor="ctr"/>
            <a:lstStyle/>
            <a:p>
              <a:pPr algn="ctr"/>
              <a:endParaRPr sz="1015"/>
            </a:p>
          </p:txBody>
        </p:sp>
        <p:sp>
          <p:nvSpPr>
            <p:cNvPr id="212" name="ïś1iḓé"/>
            <p:cNvSpPr/>
            <p:nvPr/>
          </p:nvSpPr>
          <p:spPr bwMode="auto">
            <a:xfrm>
              <a:off x="7791010" y="4128316"/>
              <a:ext cx="14816" cy="70375"/>
            </a:xfrm>
            <a:prstGeom prst="rect">
              <a:avLst/>
            </a:prstGeom>
            <a:solidFill>
              <a:srgbClr val="000000">
                <a:alpha val="10000"/>
              </a:srgbClr>
            </a:solidFill>
            <a:ln>
              <a:noFill/>
            </a:ln>
          </p:spPr>
          <p:txBody>
            <a:bodyPr anchor="ctr"/>
            <a:lstStyle/>
            <a:p>
              <a:pPr algn="ctr"/>
              <a:endParaRPr sz="1015"/>
            </a:p>
          </p:txBody>
        </p:sp>
        <p:sp>
          <p:nvSpPr>
            <p:cNvPr id="213" name="îSļíḓê"/>
            <p:cNvSpPr/>
            <p:nvPr/>
          </p:nvSpPr>
          <p:spPr bwMode="auto">
            <a:xfrm>
              <a:off x="7868793"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4" name="ïSḻiḍè"/>
            <p:cNvSpPr/>
            <p:nvPr/>
          </p:nvSpPr>
          <p:spPr bwMode="auto">
            <a:xfrm>
              <a:off x="7891017"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5" name="îṣļïḋê"/>
            <p:cNvSpPr/>
            <p:nvPr/>
          </p:nvSpPr>
          <p:spPr bwMode="auto">
            <a:xfrm>
              <a:off x="7920649"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6" name="ïś1ïḑê"/>
            <p:cNvSpPr/>
            <p:nvPr/>
          </p:nvSpPr>
          <p:spPr bwMode="auto">
            <a:xfrm>
              <a:off x="7942872"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7" name="ïS1iḋê"/>
            <p:cNvSpPr/>
            <p:nvPr/>
          </p:nvSpPr>
          <p:spPr bwMode="auto">
            <a:xfrm>
              <a:off x="7968798"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8" name="ïšḻïḓé"/>
            <p:cNvSpPr/>
            <p:nvPr/>
          </p:nvSpPr>
          <p:spPr bwMode="auto">
            <a:xfrm>
              <a:off x="7998430"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19" name="îṩḷîḍe"/>
            <p:cNvSpPr/>
            <p:nvPr/>
          </p:nvSpPr>
          <p:spPr bwMode="auto">
            <a:xfrm>
              <a:off x="8020653"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0" name="ísḻïdè"/>
            <p:cNvSpPr/>
            <p:nvPr/>
          </p:nvSpPr>
          <p:spPr bwMode="auto">
            <a:xfrm>
              <a:off x="8042877"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1" name="îsḻiḋè"/>
            <p:cNvSpPr/>
            <p:nvPr/>
          </p:nvSpPr>
          <p:spPr bwMode="auto">
            <a:xfrm>
              <a:off x="8068805"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2" name="îšľîḓé"/>
            <p:cNvSpPr/>
            <p:nvPr/>
          </p:nvSpPr>
          <p:spPr bwMode="auto">
            <a:xfrm>
              <a:off x="8098437"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3" name="îŝḻiḋé"/>
            <p:cNvSpPr/>
            <p:nvPr/>
          </p:nvSpPr>
          <p:spPr bwMode="auto">
            <a:xfrm>
              <a:off x="8120660"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4" name="íṣḻïdê"/>
            <p:cNvSpPr/>
            <p:nvPr/>
          </p:nvSpPr>
          <p:spPr bwMode="auto">
            <a:xfrm>
              <a:off x="8142884"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5" name="ísḻïḍè"/>
            <p:cNvSpPr/>
            <p:nvPr/>
          </p:nvSpPr>
          <p:spPr bwMode="auto">
            <a:xfrm>
              <a:off x="8168810"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6" name="ïš1îḑe"/>
            <p:cNvSpPr/>
            <p:nvPr/>
          </p:nvSpPr>
          <p:spPr bwMode="auto">
            <a:xfrm>
              <a:off x="8198441"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7" name="ïṧḷîḋê"/>
            <p:cNvSpPr/>
            <p:nvPr/>
          </p:nvSpPr>
          <p:spPr bwMode="auto">
            <a:xfrm>
              <a:off x="8220665"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8" name="íSḷidé"/>
            <p:cNvSpPr/>
            <p:nvPr/>
          </p:nvSpPr>
          <p:spPr bwMode="auto">
            <a:xfrm>
              <a:off x="8242889"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29" name="íṩḻiḍè"/>
            <p:cNvSpPr/>
            <p:nvPr/>
          </p:nvSpPr>
          <p:spPr bwMode="auto">
            <a:xfrm>
              <a:off x="8276225"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algn="ctr"/>
              <a:endParaRPr sz="1015"/>
            </a:p>
          </p:txBody>
        </p:sp>
        <p:sp>
          <p:nvSpPr>
            <p:cNvPr id="230" name="îš1iďe"/>
            <p:cNvSpPr/>
            <p:nvPr/>
          </p:nvSpPr>
          <p:spPr bwMode="auto">
            <a:xfrm>
              <a:off x="8298448" y="4128316"/>
              <a:ext cx="7408" cy="70375"/>
            </a:xfrm>
            <a:prstGeom prst="rect">
              <a:avLst/>
            </a:prstGeom>
            <a:solidFill>
              <a:srgbClr val="000000">
                <a:alpha val="10000"/>
              </a:srgbClr>
            </a:solidFill>
            <a:ln>
              <a:noFill/>
            </a:ln>
          </p:spPr>
          <p:txBody>
            <a:bodyPr anchor="ctr"/>
            <a:lstStyle/>
            <a:p>
              <a:pPr algn="ctr"/>
              <a:endParaRPr sz="1015"/>
            </a:p>
          </p:txBody>
        </p:sp>
        <p:sp>
          <p:nvSpPr>
            <p:cNvPr id="231" name="îšľïḓê"/>
            <p:cNvSpPr/>
            <p:nvPr/>
          </p:nvSpPr>
          <p:spPr bwMode="auto">
            <a:xfrm>
              <a:off x="8320672" y="4128316"/>
              <a:ext cx="14816" cy="70375"/>
            </a:xfrm>
            <a:prstGeom prst="rect">
              <a:avLst/>
            </a:prstGeom>
            <a:solidFill>
              <a:srgbClr val="000000">
                <a:alpha val="10000"/>
              </a:srgbClr>
            </a:solidFill>
            <a:ln>
              <a:noFill/>
            </a:ln>
          </p:spPr>
          <p:txBody>
            <a:bodyPr anchor="ctr"/>
            <a:lstStyle/>
            <a:p>
              <a:pPr algn="ctr"/>
              <a:endParaRPr sz="1015"/>
            </a:p>
          </p:txBody>
        </p:sp>
        <p:sp>
          <p:nvSpPr>
            <p:cNvPr id="232" name="îSlïḋé"/>
            <p:cNvSpPr/>
            <p:nvPr/>
          </p:nvSpPr>
          <p:spPr bwMode="auto">
            <a:xfrm>
              <a:off x="8342895" y="4128316"/>
              <a:ext cx="18521" cy="70375"/>
            </a:xfrm>
            <a:prstGeom prst="rect">
              <a:avLst/>
            </a:prstGeom>
            <a:solidFill>
              <a:srgbClr val="000000">
                <a:alpha val="10000"/>
              </a:srgbClr>
            </a:solidFill>
            <a:ln>
              <a:noFill/>
            </a:ln>
          </p:spPr>
          <p:txBody>
            <a:bodyPr anchor="ctr"/>
            <a:lstStyle/>
            <a:p>
              <a:pPr algn="ctr"/>
              <a:endParaRPr sz="1015"/>
            </a:p>
          </p:txBody>
        </p:sp>
        <p:sp>
          <p:nvSpPr>
            <p:cNvPr id="233" name="ïşľiḑe"/>
            <p:cNvSpPr/>
            <p:nvPr/>
          </p:nvSpPr>
          <p:spPr bwMode="auto">
            <a:xfrm>
              <a:off x="8376230" y="4120908"/>
              <a:ext cx="92599" cy="7408"/>
            </a:xfrm>
            <a:prstGeom prst="rect">
              <a:avLst/>
            </a:prstGeom>
            <a:solidFill>
              <a:srgbClr val="1E2678">
                <a:alpha val="10000"/>
              </a:srgbClr>
            </a:solidFill>
            <a:ln>
              <a:noFill/>
            </a:ln>
          </p:spPr>
          <p:txBody>
            <a:bodyPr anchor="ctr"/>
            <a:lstStyle/>
            <a:p>
              <a:pPr algn="ctr"/>
              <a:endParaRPr sz="1015"/>
            </a:p>
          </p:txBody>
        </p:sp>
        <p:sp>
          <p:nvSpPr>
            <p:cNvPr id="234" name="iś1íḍê"/>
            <p:cNvSpPr/>
            <p:nvPr/>
          </p:nvSpPr>
          <p:spPr bwMode="auto">
            <a:xfrm>
              <a:off x="7535441" y="4291288"/>
              <a:ext cx="40744" cy="14816"/>
            </a:xfrm>
            <a:prstGeom prst="rect">
              <a:avLst/>
            </a:prstGeom>
            <a:solidFill>
              <a:srgbClr val="FFFFFF">
                <a:alpha val="10000"/>
              </a:srgbClr>
            </a:solidFill>
            <a:ln>
              <a:noFill/>
            </a:ln>
          </p:spPr>
          <p:txBody>
            <a:bodyPr anchor="ctr"/>
            <a:lstStyle/>
            <a:p>
              <a:pPr algn="ctr"/>
              <a:endParaRPr sz="1015"/>
            </a:p>
          </p:txBody>
        </p:sp>
        <p:sp>
          <p:nvSpPr>
            <p:cNvPr id="235" name="îŝľîdé"/>
            <p:cNvSpPr/>
            <p:nvPr/>
          </p:nvSpPr>
          <p:spPr bwMode="auto">
            <a:xfrm>
              <a:off x="8013245" y="4291288"/>
              <a:ext cx="129638" cy="125933"/>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alpha val="10000"/>
              </a:srgbClr>
            </a:solidFill>
            <a:ln>
              <a:noFill/>
            </a:ln>
          </p:spPr>
          <p:txBody>
            <a:bodyPr anchor="ctr"/>
            <a:lstStyle/>
            <a:p>
              <a:pPr algn="ctr"/>
              <a:endParaRPr sz="1015"/>
            </a:p>
          </p:txBody>
        </p:sp>
        <p:sp>
          <p:nvSpPr>
            <p:cNvPr id="236" name="ïṧḻîďè"/>
            <p:cNvSpPr/>
            <p:nvPr/>
          </p:nvSpPr>
          <p:spPr bwMode="auto">
            <a:xfrm>
              <a:off x="7235422" y="3302343"/>
              <a:ext cx="1685285" cy="1696390"/>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alpha val="10000"/>
              </a:srgbClr>
            </a:solidFill>
            <a:ln>
              <a:noFill/>
            </a:ln>
          </p:spPr>
          <p:txBody>
            <a:bodyPr anchor="ctr"/>
            <a:lstStyle/>
            <a:p>
              <a:pPr algn="ctr"/>
              <a:endParaRPr sz="1015"/>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3870960" y="2439157"/>
            <a:ext cx="1402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2400">
                <a:solidFill>
                  <a:schemeClr val="accent1"/>
                </a:solidFill>
                <a:latin typeface="+mj-ea"/>
                <a:ea typeface="+mj-ea"/>
              </a:rPr>
              <a:t>项目</a:t>
            </a:r>
            <a:r>
              <a:rPr lang="zh-CN" altLang="en-US" sz="2400">
                <a:solidFill>
                  <a:schemeClr val="accent1"/>
                </a:solidFill>
                <a:latin typeface="+mj-ea"/>
                <a:ea typeface="+mj-ea"/>
              </a:rPr>
              <a:t>结构</a:t>
            </a:r>
            <a:endParaRPr lang="zh-CN" altLang="en-US" sz="2400">
              <a:solidFill>
                <a:schemeClr val="accent1"/>
              </a:solidFill>
              <a:latin typeface="+mj-ea"/>
              <a:ea typeface="+mj-ea"/>
            </a:endParaRPr>
          </a:p>
        </p:txBody>
      </p:sp>
      <p:sp>
        <p:nvSpPr>
          <p:cNvPr id="5" name="文本框 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3972561" y="2865117"/>
            <a:ext cx="1198880" cy="213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en-US" altLang="zh-CN" sz="800">
                <a:solidFill>
                  <a:schemeClr val="accent1"/>
                </a:solidFill>
                <a:latin typeface="+mj-lt"/>
                <a:ea typeface="方正兰亭黑_GBK"/>
              </a:rPr>
              <a:t>the stuct of progrom</a:t>
            </a:r>
            <a:endParaRPr lang="en-US" altLang="zh-CN" sz="800">
              <a:solidFill>
                <a:schemeClr val="accent1"/>
              </a:solidFill>
              <a:latin typeface="+mj-lt"/>
              <a:ea typeface="方正兰亭黑_GBK"/>
            </a:endParaRPr>
          </a:p>
        </p:txBody>
      </p:sp>
      <p:cxnSp>
        <p:nvCxnSpPr>
          <p:cNvPr id="7" name="直接连接符 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358191" y="3150072"/>
            <a:ext cx="42761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bwMode="auto">
          <a:xfrm>
            <a:off x="4149909" y="1397732"/>
            <a:ext cx="844179" cy="937431"/>
          </a:xfrm>
          <a:custGeom>
            <a:avLst/>
            <a:gdLst>
              <a:gd name="T0" fmla="*/ 248 w 648"/>
              <a:gd name="T1" fmla="*/ 0 h 721"/>
              <a:gd name="T2" fmla="*/ 626 w 648"/>
              <a:gd name="T3" fmla="*/ 0 h 721"/>
              <a:gd name="T4" fmla="*/ 642 w 648"/>
              <a:gd name="T5" fmla="*/ 9 h 721"/>
              <a:gd name="T6" fmla="*/ 647 w 648"/>
              <a:gd name="T7" fmla="*/ 38 h 721"/>
              <a:gd name="T8" fmla="*/ 647 w 648"/>
              <a:gd name="T9" fmla="*/ 551 h 721"/>
              <a:gd name="T10" fmla="*/ 640 w 648"/>
              <a:gd name="T11" fmla="*/ 569 h 721"/>
              <a:gd name="T12" fmla="*/ 619 w 648"/>
              <a:gd name="T13" fmla="*/ 575 h 721"/>
              <a:gd name="T14" fmla="*/ 84 w 648"/>
              <a:gd name="T15" fmla="*/ 577 h 721"/>
              <a:gd name="T16" fmla="*/ 44 w 648"/>
              <a:gd name="T17" fmla="*/ 643 h 721"/>
              <a:gd name="T18" fmla="*/ 98 w 648"/>
              <a:gd name="T19" fmla="*/ 680 h 721"/>
              <a:gd name="T20" fmla="*/ 607 w 648"/>
              <a:gd name="T21" fmla="*/ 681 h 721"/>
              <a:gd name="T22" fmla="*/ 607 w 648"/>
              <a:gd name="T23" fmla="*/ 629 h 721"/>
              <a:gd name="T24" fmla="*/ 627 w 648"/>
              <a:gd name="T25" fmla="*/ 610 h 721"/>
              <a:gd name="T26" fmla="*/ 646 w 648"/>
              <a:gd name="T27" fmla="*/ 629 h 721"/>
              <a:gd name="T28" fmla="*/ 646 w 648"/>
              <a:gd name="T29" fmla="*/ 700 h 721"/>
              <a:gd name="T30" fmla="*/ 624 w 648"/>
              <a:gd name="T31" fmla="*/ 720 h 721"/>
              <a:gd name="T32" fmla="*/ 130 w 648"/>
              <a:gd name="T33" fmla="*/ 720 h 721"/>
              <a:gd name="T34" fmla="*/ 76 w 648"/>
              <a:gd name="T35" fmla="*/ 718 h 721"/>
              <a:gd name="T36" fmla="*/ 11 w 648"/>
              <a:gd name="T37" fmla="*/ 669 h 721"/>
              <a:gd name="T38" fmla="*/ 0 w 648"/>
              <a:gd name="T39" fmla="*/ 629 h 721"/>
              <a:gd name="T40" fmla="*/ 0 w 648"/>
              <a:gd name="T41" fmla="*/ 93 h 721"/>
              <a:gd name="T42" fmla="*/ 10 w 648"/>
              <a:gd name="T43" fmla="*/ 55 h 721"/>
              <a:gd name="T44" fmla="*/ 76 w 648"/>
              <a:gd name="T45" fmla="*/ 3 h 721"/>
              <a:gd name="T46" fmla="*/ 95 w 648"/>
              <a:gd name="T47" fmla="*/ 0 h 721"/>
              <a:gd name="T48" fmla="*/ 95 w 648"/>
              <a:gd name="T49" fmla="*/ 19 h 721"/>
              <a:gd name="T50" fmla="*/ 95 w 648"/>
              <a:gd name="T51" fmla="*/ 455 h 721"/>
              <a:gd name="T52" fmla="*/ 173 w 648"/>
              <a:gd name="T53" fmla="*/ 372 h 721"/>
              <a:gd name="T54" fmla="*/ 249 w 648"/>
              <a:gd name="T55" fmla="*/ 456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8" h="721">
                <a:moveTo>
                  <a:pt x="248" y="0"/>
                </a:moveTo>
                <a:cubicBezTo>
                  <a:pt x="626" y="0"/>
                  <a:pt x="626" y="0"/>
                  <a:pt x="626" y="0"/>
                </a:cubicBezTo>
                <a:cubicBezTo>
                  <a:pt x="632" y="2"/>
                  <a:pt x="639" y="3"/>
                  <a:pt x="642" y="9"/>
                </a:cubicBezTo>
                <a:cubicBezTo>
                  <a:pt x="648" y="17"/>
                  <a:pt x="646" y="28"/>
                  <a:pt x="647" y="38"/>
                </a:cubicBezTo>
                <a:cubicBezTo>
                  <a:pt x="646" y="209"/>
                  <a:pt x="646" y="380"/>
                  <a:pt x="647" y="551"/>
                </a:cubicBezTo>
                <a:cubicBezTo>
                  <a:pt x="647" y="557"/>
                  <a:pt x="645" y="565"/>
                  <a:pt x="640" y="569"/>
                </a:cubicBezTo>
                <a:cubicBezTo>
                  <a:pt x="634" y="575"/>
                  <a:pt x="626" y="575"/>
                  <a:pt x="619" y="575"/>
                </a:cubicBezTo>
                <a:cubicBezTo>
                  <a:pt x="598" y="576"/>
                  <a:pt x="117" y="572"/>
                  <a:pt x="84" y="577"/>
                </a:cubicBezTo>
                <a:cubicBezTo>
                  <a:pt x="55" y="581"/>
                  <a:pt x="34" y="615"/>
                  <a:pt x="44" y="643"/>
                </a:cubicBezTo>
                <a:cubicBezTo>
                  <a:pt x="50" y="666"/>
                  <a:pt x="74" y="681"/>
                  <a:pt x="98" y="680"/>
                </a:cubicBezTo>
                <a:cubicBezTo>
                  <a:pt x="255" y="681"/>
                  <a:pt x="450" y="680"/>
                  <a:pt x="607" y="681"/>
                </a:cubicBezTo>
                <a:cubicBezTo>
                  <a:pt x="607" y="663"/>
                  <a:pt x="607" y="646"/>
                  <a:pt x="607" y="629"/>
                </a:cubicBezTo>
                <a:cubicBezTo>
                  <a:pt x="607" y="619"/>
                  <a:pt x="616" y="609"/>
                  <a:pt x="627" y="610"/>
                </a:cubicBezTo>
                <a:cubicBezTo>
                  <a:pt x="637" y="609"/>
                  <a:pt x="647" y="619"/>
                  <a:pt x="646" y="629"/>
                </a:cubicBezTo>
                <a:cubicBezTo>
                  <a:pt x="647" y="653"/>
                  <a:pt x="647" y="676"/>
                  <a:pt x="646" y="700"/>
                </a:cubicBezTo>
                <a:cubicBezTo>
                  <a:pt x="647" y="712"/>
                  <a:pt x="636" y="721"/>
                  <a:pt x="624" y="720"/>
                </a:cubicBezTo>
                <a:cubicBezTo>
                  <a:pt x="130" y="720"/>
                  <a:pt x="130" y="720"/>
                  <a:pt x="130" y="720"/>
                </a:cubicBezTo>
                <a:cubicBezTo>
                  <a:pt x="112" y="719"/>
                  <a:pt x="94" y="721"/>
                  <a:pt x="76" y="718"/>
                </a:cubicBezTo>
                <a:cubicBezTo>
                  <a:pt x="48" y="713"/>
                  <a:pt x="24" y="694"/>
                  <a:pt x="11" y="669"/>
                </a:cubicBezTo>
                <a:cubicBezTo>
                  <a:pt x="4" y="657"/>
                  <a:pt x="3" y="642"/>
                  <a:pt x="0" y="629"/>
                </a:cubicBezTo>
                <a:cubicBezTo>
                  <a:pt x="0" y="93"/>
                  <a:pt x="0" y="93"/>
                  <a:pt x="0" y="93"/>
                </a:cubicBezTo>
                <a:cubicBezTo>
                  <a:pt x="2" y="80"/>
                  <a:pt x="4" y="67"/>
                  <a:pt x="10" y="55"/>
                </a:cubicBezTo>
                <a:cubicBezTo>
                  <a:pt x="22" y="29"/>
                  <a:pt x="47" y="8"/>
                  <a:pt x="76" y="3"/>
                </a:cubicBezTo>
                <a:cubicBezTo>
                  <a:pt x="83" y="2"/>
                  <a:pt x="87" y="1"/>
                  <a:pt x="95" y="0"/>
                </a:cubicBezTo>
                <a:cubicBezTo>
                  <a:pt x="95" y="0"/>
                  <a:pt x="95" y="13"/>
                  <a:pt x="95" y="19"/>
                </a:cubicBezTo>
                <a:cubicBezTo>
                  <a:pt x="95" y="159"/>
                  <a:pt x="95" y="455"/>
                  <a:pt x="95" y="455"/>
                </a:cubicBezTo>
                <a:cubicBezTo>
                  <a:pt x="119" y="428"/>
                  <a:pt x="173" y="372"/>
                  <a:pt x="173" y="372"/>
                </a:cubicBezTo>
                <a:cubicBezTo>
                  <a:pt x="249" y="456"/>
                  <a:pt x="249" y="456"/>
                  <a:pt x="249" y="456"/>
                </a:cubicBez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accent1"/>
              </a:solidFill>
            </a:endParaRPr>
          </a:p>
        </p:txBody>
      </p:sp>
      <p:sp>
        <p:nvSpPr>
          <p:cNvPr id="10" name="圆角矩形 29"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042057" y="3744427"/>
            <a:ext cx="1059886" cy="313473"/>
          </a:xfrm>
          <a:prstGeom prst="roundRect">
            <a:avLst>
              <a:gd name="adj" fmla="val 5000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a:solidFill>
                  <a:schemeClr val="accent1"/>
                </a:solidFill>
                <a:latin typeface="+mj-lt"/>
              </a:rPr>
              <a:t>PART </a:t>
            </a:r>
            <a:r>
              <a:rPr lang="en-US" altLang="zh-CN" sz="1000">
                <a:solidFill>
                  <a:schemeClr val="accent1"/>
                </a:solidFill>
                <a:latin typeface="+mj-lt"/>
              </a:rPr>
              <a:t>Two</a:t>
            </a:r>
            <a:endParaRPr lang="en-US" altLang="zh-CN" sz="1000">
              <a:solidFill>
                <a:schemeClr val="accent1"/>
              </a:solidFill>
              <a:latin typeface="+mj-lt"/>
            </a:endParaRPr>
          </a:p>
        </p:txBody>
      </p:sp>
      <p:grpSp>
        <p:nvGrpSpPr>
          <p:cNvPr id="15"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018713" y="192331"/>
            <a:ext cx="1941301" cy="601649"/>
            <a:chOff x="3135086" y="2512940"/>
            <a:chExt cx="5921821" cy="1835296"/>
          </a:xfrm>
        </p:grpSpPr>
        <p:grpSp>
          <p:nvGrpSpPr>
            <p:cNvPr id="16" name="ïṡľïḑé"/>
            <p:cNvGrpSpPr/>
            <p:nvPr/>
          </p:nvGrpSpPr>
          <p:grpSpPr>
            <a:xfrm>
              <a:off x="3135086" y="2512940"/>
              <a:ext cx="1823280" cy="1835296"/>
              <a:chOff x="3551238" y="3067050"/>
              <a:chExt cx="722313" cy="727075"/>
            </a:xfrm>
          </p:grpSpPr>
          <p:sp>
            <p:nvSpPr>
              <p:cNvPr id="46"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8"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9"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0"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1"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2"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3"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4"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5"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6"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9"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4"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5"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6"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7"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8"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9"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1"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2"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6"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9"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0"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1"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2"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6"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7"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8"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9"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1"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2"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3"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4"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5"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7" name="iṥ1iḓé"/>
            <p:cNvGrpSpPr/>
            <p:nvPr/>
          </p:nvGrpSpPr>
          <p:grpSpPr>
            <a:xfrm>
              <a:off x="5177660" y="2725128"/>
              <a:ext cx="3879247" cy="1410920"/>
              <a:chOff x="4412452" y="3106738"/>
              <a:chExt cx="2312689" cy="841148"/>
            </a:xfrm>
          </p:grpSpPr>
          <p:grpSp>
            <p:nvGrpSpPr>
              <p:cNvPr id="18" name="íṡḷiďé"/>
              <p:cNvGrpSpPr/>
              <p:nvPr/>
            </p:nvGrpSpPr>
            <p:grpSpPr>
              <a:xfrm>
                <a:off x="4422776" y="3106738"/>
                <a:ext cx="2293937" cy="617538"/>
                <a:chOff x="4422776" y="3106738"/>
                <a:chExt cx="2293937" cy="617538"/>
              </a:xfrm>
            </p:grpSpPr>
            <p:sp>
              <p:nvSpPr>
                <p:cNvPr id="35"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2"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4"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9" name="íṥlíḓê"/>
              <p:cNvGrpSpPr/>
              <p:nvPr/>
            </p:nvGrpSpPr>
            <p:grpSpPr>
              <a:xfrm>
                <a:off x="4412452" y="3781425"/>
                <a:ext cx="2312689" cy="166461"/>
                <a:chOff x="6986588" y="3521075"/>
                <a:chExt cx="1654176" cy="119063"/>
              </a:xfrm>
            </p:grpSpPr>
            <p:sp>
              <p:nvSpPr>
                <p:cNvPr id="20"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1"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22" name="矩形 121"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2841869" y="3169318"/>
            <a:ext cx="3406795" cy="344805"/>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defRPr/>
            </a:pPr>
            <a:r>
              <a:rPr kumimoji="0" lang="zh-CN" altLang="en-US" sz="1100" b="0" i="0" u="none" strike="noStrike" kern="0" cap="none" spc="0" normalizeH="0" baseline="0" noProof="0">
                <a:ln>
                  <a:noFill/>
                </a:ln>
                <a:solidFill>
                  <a:schemeClr val="bg1">
                    <a:lumMod val="65000"/>
                  </a:schemeClr>
                </a:solidFill>
                <a:effectLst/>
                <a:uLnTx/>
                <a:uFillTx/>
              </a:rPr>
              <a:t>项目</a:t>
            </a:r>
            <a:r>
              <a:rPr kumimoji="0" lang="zh-CN" altLang="en-US" sz="1100" b="0" i="0" u="none" strike="noStrike" kern="0" cap="none" spc="0" normalizeH="0" baseline="0" noProof="0">
                <a:ln>
                  <a:noFill/>
                </a:ln>
                <a:solidFill>
                  <a:schemeClr val="bg1">
                    <a:lumMod val="65000"/>
                  </a:schemeClr>
                </a:solidFill>
                <a:effectLst/>
                <a:uLnTx/>
                <a:uFillTx/>
              </a:rPr>
              <a:t>结构</a:t>
            </a:r>
            <a:endParaRPr kumimoji="0" lang="zh-CN" altLang="en-US" sz="1100" b="0" i="0" u="none" strike="noStrike" kern="0" cap="none" spc="0" normalizeH="0" baseline="0" noProof="0">
              <a:ln>
                <a:noFill/>
              </a:ln>
              <a:solidFill>
                <a:schemeClr val="bg1">
                  <a:lumMod val="65000"/>
                </a:schemeClr>
              </a:solidFill>
              <a:effectLst/>
              <a:uLnTx/>
              <a:uFillTx/>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3" y="134758"/>
            <a:ext cx="646332" cy="646331"/>
          </a:xfrm>
          <a:prstGeom prst="rect">
            <a:avLst/>
          </a:prstGeom>
        </p:spPr>
        <p:txBody>
          <a:bodyPr wrap="none">
            <a:spAutoFit/>
          </a:bodyPr>
          <a:lstStyle/>
          <a:p>
            <a:pPr lvl="0" algn="ctr"/>
            <a:r>
              <a:rPr lang="zh-CN" altLang="en-US" sz="3600">
                <a:solidFill>
                  <a:prstClr val="white"/>
                </a:solidFill>
                <a:latin typeface="+mj-ea"/>
                <a:ea typeface="+mj-ea"/>
              </a:rPr>
              <a:t>贰</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9354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项目结构</a:t>
            </a:r>
            <a:r>
              <a:rPr lang="zh-CN" altLang="en-US" sz="2000" spc="300">
                <a:solidFill>
                  <a:schemeClr val="accent1"/>
                </a:solidFill>
                <a:latin typeface="+mj-ea"/>
                <a:ea typeface="+mj-ea"/>
              </a:rPr>
              <a:t>列表</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7636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METHODS AND PROCESSES</a:t>
            </a:r>
            <a:endParaRPr lang="en-US" altLang="zh-CN" sz="800">
              <a:solidFill>
                <a:schemeClr val="bg1">
                  <a:lumMod val="50000"/>
                </a:schemeClr>
              </a:solidFill>
              <a:ea typeface="方正兰亭黑_GBK"/>
            </a:endParaRPr>
          </a:p>
        </p:txBody>
      </p:sp>
      <p:pic>
        <p:nvPicPr>
          <p:cNvPr id="2" name="图片 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948055" y="1075055"/>
            <a:ext cx="3981450" cy="3505200"/>
          </a:xfrm>
          <a:prstGeom prst="rect">
            <a:avLst/>
          </a:prstGeom>
        </p:spPr>
      </p:pic>
      <p:sp>
        <p:nvSpPr>
          <p:cNvPr id="3" name="文本框 2"/>
          <p:cNvSpPr txBox="1"/>
          <p:nvPr/>
        </p:nvSpPr>
        <p:spPr>
          <a:xfrm>
            <a:off x="6010275" y="1323975"/>
            <a:ext cx="2245995" cy="1753235"/>
          </a:xfrm>
          <a:prstGeom prst="rect">
            <a:avLst/>
          </a:prstGeom>
          <a:noFill/>
        </p:spPr>
        <p:txBody>
          <a:bodyPr wrap="square" rtlCol="0">
            <a:spAutoFit/>
          </a:bodyPr>
          <a:p>
            <a:r>
              <a:rPr lang="zh-CN" altLang="en-US"/>
              <a:t>项目结构：本项目使用umijs框架辅助搭建而成，umijs提供了React-Router路由支持，并提供了基于dva的数据处理方式</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27934" y="134758"/>
            <a:ext cx="646332" cy="646331"/>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25196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各文件夹具体内</a:t>
            </a:r>
            <a:r>
              <a:rPr lang="zh-CN" altLang="en-US" sz="2000" spc="300">
                <a:solidFill>
                  <a:schemeClr val="accent1"/>
                </a:solidFill>
                <a:latin typeface="+mj-ea"/>
                <a:ea typeface="+mj-ea"/>
              </a:rPr>
              <a:t>容</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922321"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RESULTS AND ITS APPLICATION</a:t>
            </a:r>
            <a:endParaRPr lang="en-US" altLang="zh-CN" sz="800">
              <a:solidFill>
                <a:schemeClr val="bg1">
                  <a:lumMod val="50000"/>
                </a:schemeClr>
              </a:solidFill>
              <a:ea typeface="方正兰亭黑_GBK"/>
            </a:endParaRPr>
          </a:p>
        </p:txBody>
      </p:sp>
      <p:cxnSp>
        <p:nvCxnSpPr>
          <p:cNvPr id="158" name="直接连接符 157"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582386" y="1353671"/>
            <a:ext cx="0" cy="335280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59" name="椭圆 15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526236" y="1434355"/>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0" name="椭圆 15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929125" y="1434355"/>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1" name="椭圆 16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526236" y="2548049"/>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2" name="椭圆 161"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929125" y="2548049"/>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3" name="椭圆 162"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526236" y="3661743"/>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4" name="椭圆 163"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929125" y="3661743"/>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65" name="矩形 16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5624372" y="1360566"/>
            <a:ext cx="2926147" cy="506730"/>
          </a:xfrm>
          <a:prstGeom prst="rect">
            <a:avLst/>
          </a:prstGeom>
        </p:spPr>
        <p:txBody>
          <a:bodyPr wrap="square">
            <a:spAutoFit/>
          </a:bodyPr>
          <a:lstStyle/>
          <a:p>
            <a:pPr>
              <a:lnSpc>
                <a:spcPct val="150000"/>
              </a:lnSpc>
            </a:pPr>
            <a:r>
              <a:rPr lang="en-US" altLang="zh-CN" sz="900">
                <a:solidFill>
                  <a:schemeClr val="tx1">
                    <a:lumMod val="75000"/>
                    <a:lumOff val="25000"/>
                  </a:schemeClr>
                </a:solidFill>
              </a:rPr>
              <a:t>Models文件夹是umijs提供的文件夹写法，用于定义全局model状态逻辑，如登录，顶层菜单切换等等</a:t>
            </a:r>
            <a:endParaRPr lang="en-US" altLang="zh-CN" sz="900">
              <a:solidFill>
                <a:schemeClr val="tx1">
                  <a:lumMod val="75000"/>
                  <a:lumOff val="25000"/>
                </a:schemeClr>
              </a:solidFill>
            </a:endParaRPr>
          </a:p>
        </p:txBody>
      </p:sp>
      <p:sp>
        <p:nvSpPr>
          <p:cNvPr id="166" name="矩形 16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5624372" y="2494682"/>
            <a:ext cx="2926147" cy="714375"/>
          </a:xfrm>
          <a:prstGeom prst="rect">
            <a:avLst/>
          </a:prstGeom>
        </p:spPr>
        <p:txBody>
          <a:bodyPr wrap="square">
            <a:spAutoFit/>
          </a:bodyPr>
          <a:lstStyle/>
          <a:p>
            <a:pPr>
              <a:lnSpc>
                <a:spcPct val="150000"/>
              </a:lnSpc>
            </a:pPr>
            <a:r>
              <a:rPr lang="en-US" altLang="zh-CN" sz="900">
                <a:solidFill>
                  <a:schemeClr val="tx1">
                    <a:lumMod val="75000"/>
                    <a:lumOff val="25000"/>
                  </a:schemeClr>
                </a:solidFill>
              </a:rPr>
              <a:t>Pages文件夹中保存了各个页面的代码</a:t>
            </a:r>
            <a:endParaRPr lang="en-US" altLang="zh-CN" sz="900">
              <a:solidFill>
                <a:schemeClr val="tx1">
                  <a:lumMod val="75000"/>
                  <a:lumOff val="25000"/>
                </a:schemeClr>
              </a:solidFill>
            </a:endParaRPr>
          </a:p>
          <a:p>
            <a:pPr>
              <a:lnSpc>
                <a:spcPct val="150000"/>
              </a:lnSpc>
            </a:pPr>
            <a:r>
              <a:rPr lang="en-US" altLang="zh-CN" sz="900">
                <a:solidFill>
                  <a:schemeClr val="tx1">
                    <a:lumMod val="75000"/>
                    <a:lumOff val="25000"/>
                  </a:schemeClr>
                </a:solidFill>
                <a:sym typeface="+mn-ea"/>
              </a:rPr>
              <a:t>Prettierrc定义了prettier格式化规范</a:t>
            </a:r>
            <a:endParaRPr lang="en-US" altLang="zh-CN" sz="900">
              <a:solidFill>
                <a:schemeClr val="tx1">
                  <a:lumMod val="75000"/>
                  <a:lumOff val="25000"/>
                </a:schemeClr>
              </a:solidFill>
            </a:endParaRPr>
          </a:p>
          <a:p>
            <a:pPr>
              <a:lnSpc>
                <a:spcPct val="150000"/>
              </a:lnSpc>
            </a:pPr>
            <a:r>
              <a:rPr lang="en-US" altLang="zh-CN" sz="900">
                <a:solidFill>
                  <a:schemeClr val="tx1">
                    <a:lumMod val="75000"/>
                    <a:lumOff val="25000"/>
                  </a:schemeClr>
                </a:solidFill>
              </a:rPr>
              <a:t> </a:t>
            </a:r>
            <a:endParaRPr lang="en-US" altLang="zh-CN" sz="900">
              <a:solidFill>
                <a:schemeClr val="tx1">
                  <a:lumMod val="75000"/>
                  <a:lumOff val="25000"/>
                </a:schemeClr>
              </a:solidFill>
            </a:endParaRPr>
          </a:p>
        </p:txBody>
      </p:sp>
      <p:sp>
        <p:nvSpPr>
          <p:cNvPr id="167" name="矩形 16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5624372" y="3628798"/>
            <a:ext cx="2926147" cy="714375"/>
          </a:xfrm>
          <a:prstGeom prst="rect">
            <a:avLst/>
          </a:prstGeom>
        </p:spPr>
        <p:txBody>
          <a:bodyPr wrap="square">
            <a:spAutoFit/>
          </a:bodyPr>
          <a:lstStyle/>
          <a:p>
            <a:pPr>
              <a:lnSpc>
                <a:spcPct val="150000"/>
              </a:lnSpc>
            </a:pPr>
            <a:r>
              <a:rPr lang="en-US" altLang="zh-CN" sz="900">
                <a:solidFill>
                  <a:schemeClr val="tx1">
                    <a:lumMod val="75000"/>
                    <a:lumOff val="25000"/>
                  </a:schemeClr>
                </a:solidFill>
              </a:rPr>
              <a:t>Services文件夹中是接口定义文件及相应的接口代码，在umijs中统一使用request作为请求函数</a:t>
            </a:r>
            <a:endParaRPr lang="en-US" altLang="zh-CN" sz="900">
              <a:solidFill>
                <a:schemeClr val="tx1">
                  <a:lumMod val="75000"/>
                  <a:lumOff val="25000"/>
                </a:schemeClr>
              </a:solidFill>
            </a:endParaRPr>
          </a:p>
          <a:p>
            <a:pPr>
              <a:lnSpc>
                <a:spcPct val="150000"/>
              </a:lnSpc>
            </a:pPr>
            <a:r>
              <a:rPr lang="en-US" altLang="zh-CN" sz="900">
                <a:solidFill>
                  <a:schemeClr val="tx1">
                    <a:lumMod val="75000"/>
                    <a:lumOff val="25000"/>
                  </a:schemeClr>
                </a:solidFill>
              </a:rPr>
              <a:t>Eslintrc.js文件定义了eslint规范</a:t>
            </a:r>
            <a:endParaRPr lang="en-US" altLang="zh-CN" sz="900">
              <a:solidFill>
                <a:schemeClr val="tx1">
                  <a:lumMod val="75000"/>
                  <a:lumOff val="25000"/>
                </a:schemeClr>
              </a:solidFill>
            </a:endParaRPr>
          </a:p>
        </p:txBody>
      </p:sp>
      <p:sp>
        <p:nvSpPr>
          <p:cNvPr id="168" name="矩形 167"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79225" y="1353671"/>
            <a:ext cx="2926147" cy="506730"/>
          </a:xfrm>
          <a:prstGeom prst="rect">
            <a:avLst/>
          </a:prstGeom>
        </p:spPr>
        <p:txBody>
          <a:bodyPr wrap="square">
            <a:spAutoFit/>
          </a:bodyPr>
          <a:lstStyle/>
          <a:p>
            <a:pPr algn="l">
              <a:lnSpc>
                <a:spcPct val="150000"/>
              </a:lnSpc>
            </a:pPr>
            <a:r>
              <a:rPr lang="en-US" altLang="zh-CN" sz="900">
                <a:solidFill>
                  <a:schemeClr val="tx1">
                    <a:lumMod val="75000"/>
                    <a:lumOff val="25000"/>
                  </a:schemeClr>
                </a:solidFill>
              </a:rPr>
              <a:t>Node_modules存放所有依赖文件。Src是主文件夹，放置和项目有关的源代码。. </a:t>
            </a:r>
            <a:endParaRPr lang="en-US" altLang="zh-CN" sz="900">
              <a:solidFill>
                <a:schemeClr val="tx1">
                  <a:lumMod val="75000"/>
                  <a:lumOff val="25000"/>
                </a:schemeClr>
              </a:solidFill>
            </a:endParaRPr>
          </a:p>
        </p:txBody>
      </p:sp>
      <p:sp>
        <p:nvSpPr>
          <p:cNvPr id="169" name="矩形 16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79225" y="2487787"/>
            <a:ext cx="2926147" cy="299085"/>
          </a:xfrm>
          <a:prstGeom prst="rect">
            <a:avLst/>
          </a:prstGeom>
        </p:spPr>
        <p:txBody>
          <a:bodyPr wrap="square">
            <a:spAutoFit/>
          </a:bodyPr>
          <a:lstStyle/>
          <a:p>
            <a:pPr algn="l">
              <a:lnSpc>
                <a:spcPct val="150000"/>
              </a:lnSpc>
            </a:pPr>
            <a:r>
              <a:rPr lang="en-US" altLang="zh-CN" sz="900">
                <a:solidFill>
                  <a:schemeClr val="tx1">
                    <a:lumMod val="75000"/>
                    <a:lumOff val="25000"/>
                  </a:schemeClr>
                </a:solidFill>
              </a:rPr>
              <a:t>Imgs文件夹下放置项目所有的静态图片 </a:t>
            </a:r>
            <a:endParaRPr lang="en-US" altLang="zh-CN" sz="900">
              <a:solidFill>
                <a:schemeClr val="tx1">
                  <a:lumMod val="75000"/>
                  <a:lumOff val="25000"/>
                </a:schemeClr>
              </a:solidFill>
            </a:endParaRPr>
          </a:p>
        </p:txBody>
      </p:sp>
      <p:sp>
        <p:nvSpPr>
          <p:cNvPr id="170" name="矩形 16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379225" y="3621903"/>
            <a:ext cx="2926147" cy="506730"/>
          </a:xfrm>
          <a:prstGeom prst="rect">
            <a:avLst/>
          </a:prstGeom>
        </p:spPr>
        <p:txBody>
          <a:bodyPr wrap="square">
            <a:spAutoFit/>
          </a:bodyPr>
          <a:lstStyle/>
          <a:p>
            <a:pPr algn="l">
              <a:lnSpc>
                <a:spcPct val="150000"/>
              </a:lnSpc>
            </a:pPr>
            <a:r>
              <a:rPr lang="en-US" altLang="zh-CN" sz="900">
                <a:solidFill>
                  <a:schemeClr val="tx1">
                    <a:lumMod val="75000"/>
                    <a:lumOff val="25000"/>
                  </a:schemeClr>
                </a:solidFill>
              </a:rPr>
              <a:t>Layouts文件夹放置页面的外层包裹，在此项目中为顶部导航栏和底部footer. </a:t>
            </a:r>
            <a:endParaRPr lang="en-US" altLang="zh-CN" sz="900">
              <a:solidFill>
                <a:schemeClr val="tx1">
                  <a:lumMod val="75000"/>
                  <a:lumOff val="25000"/>
                </a:schemeClr>
              </a:solidFill>
            </a:endParaRPr>
          </a:p>
        </p:txBody>
      </p:sp>
      <p:sp>
        <p:nvSpPr>
          <p:cNvPr id="171" name="Freeform 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5064472" y="1590416"/>
            <a:ext cx="343728" cy="337427"/>
          </a:xfrm>
          <a:custGeom>
            <a:avLst/>
            <a:gdLst>
              <a:gd name="T0" fmla="*/ 719 w 729"/>
              <a:gd name="T1" fmla="*/ 597 h 715"/>
              <a:gd name="T2" fmla="*/ 499 w 729"/>
              <a:gd name="T3" fmla="*/ 374 h 715"/>
              <a:gd name="T4" fmla="*/ 462 w 729"/>
              <a:gd name="T5" fmla="*/ 374 h 715"/>
              <a:gd name="T6" fmla="*/ 446 w 729"/>
              <a:gd name="T7" fmla="*/ 389 h 715"/>
              <a:gd name="T8" fmla="*/ 408 w 729"/>
              <a:gd name="T9" fmla="*/ 350 h 715"/>
              <a:gd name="T10" fmla="*/ 472 w 729"/>
              <a:gd name="T11" fmla="*/ 285 h 715"/>
              <a:gd name="T12" fmla="*/ 635 w 729"/>
              <a:gd name="T13" fmla="*/ 250 h 715"/>
              <a:gd name="T14" fmla="*/ 667 w 729"/>
              <a:gd name="T15" fmla="*/ 84 h 715"/>
              <a:gd name="T16" fmla="*/ 576 w 729"/>
              <a:gd name="T17" fmla="*/ 173 h 715"/>
              <a:gd name="T18" fmla="*/ 543 w 729"/>
              <a:gd name="T19" fmla="*/ 173 h 715"/>
              <a:gd name="T20" fmla="*/ 504 w 729"/>
              <a:gd name="T21" fmla="*/ 135 h 715"/>
              <a:gd name="T22" fmla="*/ 504 w 729"/>
              <a:gd name="T23" fmla="*/ 102 h 715"/>
              <a:gd name="T24" fmla="*/ 591 w 729"/>
              <a:gd name="T25" fmla="*/ 16 h 715"/>
              <a:gd name="T26" fmla="*/ 440 w 729"/>
              <a:gd name="T27" fmla="*/ 56 h 715"/>
              <a:gd name="T28" fmla="*/ 406 w 729"/>
              <a:gd name="T29" fmla="*/ 221 h 715"/>
              <a:gd name="T30" fmla="*/ 345 w 729"/>
              <a:gd name="T31" fmla="*/ 289 h 715"/>
              <a:gd name="T32" fmla="*/ 341 w 729"/>
              <a:gd name="T33" fmla="*/ 289 h 715"/>
              <a:gd name="T34" fmla="*/ 143 w 729"/>
              <a:gd name="T35" fmla="*/ 89 h 715"/>
              <a:gd name="T36" fmla="*/ 136 w 729"/>
              <a:gd name="T37" fmla="*/ 48 h 715"/>
              <a:gd name="T38" fmla="*/ 104 w 729"/>
              <a:gd name="T39" fmla="*/ 17 h 715"/>
              <a:gd name="T40" fmla="*/ 44 w 729"/>
              <a:gd name="T41" fmla="*/ 78 h 715"/>
              <a:gd name="T42" fmla="*/ 76 w 729"/>
              <a:gd name="T43" fmla="*/ 109 h 715"/>
              <a:gd name="T44" fmla="*/ 118 w 729"/>
              <a:gd name="T45" fmla="*/ 115 h 715"/>
              <a:gd name="T46" fmla="*/ 311 w 729"/>
              <a:gd name="T47" fmla="*/ 311 h 715"/>
              <a:gd name="T48" fmla="*/ 315 w 729"/>
              <a:gd name="T49" fmla="*/ 318 h 715"/>
              <a:gd name="T50" fmla="*/ 62 w 729"/>
              <a:gd name="T51" fmla="*/ 549 h 715"/>
              <a:gd name="T52" fmla="*/ 29 w 729"/>
              <a:gd name="T53" fmla="*/ 582 h 715"/>
              <a:gd name="T54" fmla="*/ 29 w 729"/>
              <a:gd name="T55" fmla="*/ 687 h 715"/>
              <a:gd name="T56" fmla="*/ 133 w 729"/>
              <a:gd name="T57" fmla="*/ 687 h 715"/>
              <a:gd name="T58" fmla="*/ 166 w 729"/>
              <a:gd name="T59" fmla="*/ 653 h 715"/>
              <a:gd name="T60" fmla="*/ 380 w 729"/>
              <a:gd name="T61" fmla="*/ 384 h 715"/>
              <a:gd name="T62" fmla="*/ 415 w 729"/>
              <a:gd name="T63" fmla="*/ 419 h 715"/>
              <a:gd name="T64" fmla="*/ 396 w 729"/>
              <a:gd name="T65" fmla="*/ 441 h 715"/>
              <a:gd name="T66" fmla="*/ 396 w 729"/>
              <a:gd name="T67" fmla="*/ 478 h 715"/>
              <a:gd name="T68" fmla="*/ 614 w 729"/>
              <a:gd name="T69" fmla="*/ 698 h 715"/>
              <a:gd name="T70" fmla="*/ 652 w 729"/>
              <a:gd name="T71" fmla="*/ 698 h 715"/>
              <a:gd name="T72" fmla="*/ 719 w 729"/>
              <a:gd name="T73" fmla="*/ 634 h 715"/>
              <a:gd name="T74" fmla="*/ 719 w 729"/>
              <a:gd name="T75" fmla="*/ 597 h 715"/>
              <a:gd name="T76" fmla="*/ 114 w 729"/>
              <a:gd name="T77" fmla="*/ 631 h 715"/>
              <a:gd name="T78" fmla="*/ 81 w 729"/>
              <a:gd name="T79" fmla="*/ 631 h 715"/>
              <a:gd name="T80" fmla="*/ 81 w 729"/>
              <a:gd name="T81" fmla="*/ 598 h 715"/>
              <a:gd name="T82" fmla="*/ 114 w 729"/>
              <a:gd name="T83" fmla="*/ 598 h 715"/>
              <a:gd name="T84" fmla="*/ 114 w 729"/>
              <a:gd name="T85" fmla="*/ 631 h 715"/>
              <a:gd name="T86" fmla="*/ 644 w 729"/>
              <a:gd name="T87" fmla="*/ 665 h 715"/>
              <a:gd name="T88" fmla="*/ 628 w 729"/>
              <a:gd name="T89" fmla="*/ 665 h 715"/>
              <a:gd name="T90" fmla="*/ 433 w 729"/>
              <a:gd name="T91" fmla="*/ 460 h 715"/>
              <a:gd name="T92" fmla="*/ 433 w 729"/>
              <a:gd name="T93" fmla="*/ 444 h 715"/>
              <a:gd name="T94" fmla="*/ 448 w 729"/>
              <a:gd name="T95" fmla="*/ 444 h 715"/>
              <a:gd name="T96" fmla="*/ 644 w 729"/>
              <a:gd name="T97" fmla="*/ 649 h 715"/>
              <a:gd name="T98" fmla="*/ 644 w 729"/>
              <a:gd name="T99" fmla="*/ 665 h 715"/>
              <a:gd name="T100" fmla="*/ 684 w 729"/>
              <a:gd name="T101" fmla="*/ 625 h 715"/>
              <a:gd name="T102" fmla="*/ 669 w 729"/>
              <a:gd name="T103" fmla="*/ 625 h 715"/>
              <a:gd name="T104" fmla="*/ 473 w 729"/>
              <a:gd name="T105" fmla="*/ 419 h 715"/>
              <a:gd name="T106" fmla="*/ 473 w 729"/>
              <a:gd name="T107" fmla="*/ 404 h 715"/>
              <a:gd name="T108" fmla="*/ 489 w 729"/>
              <a:gd name="T109" fmla="*/ 404 h 715"/>
              <a:gd name="T110" fmla="*/ 684 w 729"/>
              <a:gd name="T111" fmla="*/ 609 h 715"/>
              <a:gd name="T112" fmla="*/ 684 w 729"/>
              <a:gd name="T113" fmla="*/ 625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9" h="715">
                <a:moveTo>
                  <a:pt x="719" y="597"/>
                </a:moveTo>
                <a:cubicBezTo>
                  <a:pt x="499" y="374"/>
                  <a:pt x="499" y="374"/>
                  <a:pt x="499" y="374"/>
                </a:cubicBezTo>
                <a:cubicBezTo>
                  <a:pt x="489" y="364"/>
                  <a:pt x="472" y="364"/>
                  <a:pt x="462" y="374"/>
                </a:cubicBezTo>
                <a:cubicBezTo>
                  <a:pt x="446" y="389"/>
                  <a:pt x="446" y="389"/>
                  <a:pt x="446" y="389"/>
                </a:cubicBezTo>
                <a:cubicBezTo>
                  <a:pt x="408" y="350"/>
                  <a:pt x="408" y="350"/>
                  <a:pt x="408" y="350"/>
                </a:cubicBezTo>
                <a:cubicBezTo>
                  <a:pt x="408" y="350"/>
                  <a:pt x="469" y="284"/>
                  <a:pt x="472" y="285"/>
                </a:cubicBezTo>
                <a:cubicBezTo>
                  <a:pt x="536" y="314"/>
                  <a:pt x="582" y="301"/>
                  <a:pt x="635" y="250"/>
                </a:cubicBezTo>
                <a:cubicBezTo>
                  <a:pt x="681" y="204"/>
                  <a:pt x="691" y="137"/>
                  <a:pt x="667" y="84"/>
                </a:cubicBezTo>
                <a:cubicBezTo>
                  <a:pt x="576" y="173"/>
                  <a:pt x="576" y="173"/>
                  <a:pt x="576" y="173"/>
                </a:cubicBezTo>
                <a:cubicBezTo>
                  <a:pt x="567" y="183"/>
                  <a:pt x="552" y="183"/>
                  <a:pt x="543" y="173"/>
                </a:cubicBezTo>
                <a:cubicBezTo>
                  <a:pt x="504" y="135"/>
                  <a:pt x="504" y="135"/>
                  <a:pt x="504" y="135"/>
                </a:cubicBezTo>
                <a:cubicBezTo>
                  <a:pt x="495" y="126"/>
                  <a:pt x="495" y="111"/>
                  <a:pt x="504" y="102"/>
                </a:cubicBezTo>
                <a:cubicBezTo>
                  <a:pt x="591" y="16"/>
                  <a:pt x="591" y="16"/>
                  <a:pt x="591" y="16"/>
                </a:cubicBezTo>
                <a:cubicBezTo>
                  <a:pt x="541" y="0"/>
                  <a:pt x="482" y="14"/>
                  <a:pt x="440" y="56"/>
                </a:cubicBezTo>
                <a:cubicBezTo>
                  <a:pt x="372" y="121"/>
                  <a:pt x="382" y="168"/>
                  <a:pt x="406" y="221"/>
                </a:cubicBezTo>
                <a:cubicBezTo>
                  <a:pt x="407" y="223"/>
                  <a:pt x="345" y="289"/>
                  <a:pt x="345" y="289"/>
                </a:cubicBezTo>
                <a:cubicBezTo>
                  <a:pt x="341" y="289"/>
                  <a:pt x="341" y="289"/>
                  <a:pt x="341" y="289"/>
                </a:cubicBezTo>
                <a:cubicBezTo>
                  <a:pt x="143" y="89"/>
                  <a:pt x="143" y="89"/>
                  <a:pt x="143" y="89"/>
                </a:cubicBezTo>
                <a:cubicBezTo>
                  <a:pt x="143" y="89"/>
                  <a:pt x="151" y="63"/>
                  <a:pt x="136" y="48"/>
                </a:cubicBezTo>
                <a:cubicBezTo>
                  <a:pt x="104" y="17"/>
                  <a:pt x="104" y="17"/>
                  <a:pt x="104" y="17"/>
                </a:cubicBezTo>
                <a:cubicBezTo>
                  <a:pt x="44" y="78"/>
                  <a:pt x="44" y="78"/>
                  <a:pt x="44" y="78"/>
                </a:cubicBezTo>
                <a:cubicBezTo>
                  <a:pt x="76" y="109"/>
                  <a:pt x="76" y="109"/>
                  <a:pt x="76" y="109"/>
                </a:cubicBezTo>
                <a:cubicBezTo>
                  <a:pt x="76" y="109"/>
                  <a:pt x="100" y="124"/>
                  <a:pt x="118" y="115"/>
                </a:cubicBezTo>
                <a:cubicBezTo>
                  <a:pt x="311" y="311"/>
                  <a:pt x="311" y="311"/>
                  <a:pt x="311" y="311"/>
                </a:cubicBezTo>
                <a:cubicBezTo>
                  <a:pt x="315" y="318"/>
                  <a:pt x="315" y="318"/>
                  <a:pt x="315" y="318"/>
                </a:cubicBezTo>
                <a:cubicBezTo>
                  <a:pt x="62" y="549"/>
                  <a:pt x="62" y="549"/>
                  <a:pt x="62" y="549"/>
                </a:cubicBezTo>
                <a:cubicBezTo>
                  <a:pt x="29" y="582"/>
                  <a:pt x="29" y="582"/>
                  <a:pt x="29" y="582"/>
                </a:cubicBezTo>
                <a:cubicBezTo>
                  <a:pt x="0" y="611"/>
                  <a:pt x="0" y="658"/>
                  <a:pt x="29" y="687"/>
                </a:cubicBezTo>
                <a:cubicBezTo>
                  <a:pt x="58" y="715"/>
                  <a:pt x="104" y="715"/>
                  <a:pt x="133" y="687"/>
                </a:cubicBezTo>
                <a:cubicBezTo>
                  <a:pt x="166" y="653"/>
                  <a:pt x="166" y="653"/>
                  <a:pt x="166" y="653"/>
                </a:cubicBezTo>
                <a:cubicBezTo>
                  <a:pt x="166" y="653"/>
                  <a:pt x="315" y="461"/>
                  <a:pt x="380" y="384"/>
                </a:cubicBezTo>
                <a:cubicBezTo>
                  <a:pt x="415" y="419"/>
                  <a:pt x="415" y="419"/>
                  <a:pt x="415" y="419"/>
                </a:cubicBezTo>
                <a:cubicBezTo>
                  <a:pt x="396" y="441"/>
                  <a:pt x="396" y="441"/>
                  <a:pt x="396" y="441"/>
                </a:cubicBezTo>
                <a:cubicBezTo>
                  <a:pt x="386" y="451"/>
                  <a:pt x="386" y="468"/>
                  <a:pt x="396" y="478"/>
                </a:cubicBezTo>
                <a:cubicBezTo>
                  <a:pt x="614" y="698"/>
                  <a:pt x="614" y="698"/>
                  <a:pt x="614" y="698"/>
                </a:cubicBezTo>
                <a:cubicBezTo>
                  <a:pt x="625" y="709"/>
                  <a:pt x="641" y="709"/>
                  <a:pt x="652" y="698"/>
                </a:cubicBezTo>
                <a:cubicBezTo>
                  <a:pt x="719" y="634"/>
                  <a:pt x="719" y="634"/>
                  <a:pt x="719" y="634"/>
                </a:cubicBezTo>
                <a:cubicBezTo>
                  <a:pt x="729" y="624"/>
                  <a:pt x="729" y="607"/>
                  <a:pt x="719" y="597"/>
                </a:cubicBezTo>
                <a:close/>
                <a:moveTo>
                  <a:pt x="114" y="631"/>
                </a:moveTo>
                <a:cubicBezTo>
                  <a:pt x="105" y="641"/>
                  <a:pt x="90" y="641"/>
                  <a:pt x="81" y="631"/>
                </a:cubicBezTo>
                <a:cubicBezTo>
                  <a:pt x="72" y="622"/>
                  <a:pt x="72" y="608"/>
                  <a:pt x="81" y="598"/>
                </a:cubicBezTo>
                <a:cubicBezTo>
                  <a:pt x="90" y="589"/>
                  <a:pt x="105" y="589"/>
                  <a:pt x="114" y="598"/>
                </a:cubicBezTo>
                <a:cubicBezTo>
                  <a:pt x="123" y="608"/>
                  <a:pt x="123" y="622"/>
                  <a:pt x="114" y="631"/>
                </a:cubicBezTo>
                <a:close/>
                <a:moveTo>
                  <a:pt x="644" y="665"/>
                </a:moveTo>
                <a:cubicBezTo>
                  <a:pt x="639" y="670"/>
                  <a:pt x="632" y="670"/>
                  <a:pt x="628" y="665"/>
                </a:cubicBezTo>
                <a:cubicBezTo>
                  <a:pt x="433" y="460"/>
                  <a:pt x="433" y="460"/>
                  <a:pt x="433" y="460"/>
                </a:cubicBezTo>
                <a:cubicBezTo>
                  <a:pt x="428" y="456"/>
                  <a:pt x="428" y="448"/>
                  <a:pt x="433" y="444"/>
                </a:cubicBezTo>
                <a:cubicBezTo>
                  <a:pt x="437" y="440"/>
                  <a:pt x="444" y="440"/>
                  <a:pt x="448" y="444"/>
                </a:cubicBezTo>
                <a:cubicBezTo>
                  <a:pt x="644" y="649"/>
                  <a:pt x="644" y="649"/>
                  <a:pt x="644" y="649"/>
                </a:cubicBezTo>
                <a:cubicBezTo>
                  <a:pt x="648" y="654"/>
                  <a:pt x="648" y="661"/>
                  <a:pt x="644" y="665"/>
                </a:cubicBezTo>
                <a:close/>
                <a:moveTo>
                  <a:pt x="684" y="625"/>
                </a:moveTo>
                <a:cubicBezTo>
                  <a:pt x="680" y="629"/>
                  <a:pt x="673" y="629"/>
                  <a:pt x="669" y="625"/>
                </a:cubicBezTo>
                <a:cubicBezTo>
                  <a:pt x="473" y="419"/>
                  <a:pt x="473" y="419"/>
                  <a:pt x="473" y="419"/>
                </a:cubicBezTo>
                <a:cubicBezTo>
                  <a:pt x="469" y="415"/>
                  <a:pt x="469" y="408"/>
                  <a:pt x="473" y="404"/>
                </a:cubicBezTo>
                <a:cubicBezTo>
                  <a:pt x="477" y="399"/>
                  <a:pt x="485" y="399"/>
                  <a:pt x="489" y="404"/>
                </a:cubicBezTo>
                <a:cubicBezTo>
                  <a:pt x="684" y="609"/>
                  <a:pt x="684" y="609"/>
                  <a:pt x="684" y="609"/>
                </a:cubicBezTo>
                <a:cubicBezTo>
                  <a:pt x="689" y="613"/>
                  <a:pt x="689" y="620"/>
                  <a:pt x="684" y="625"/>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172"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3647671" y="2692616"/>
            <a:ext cx="355600" cy="354012"/>
          </a:xfrm>
          <a:custGeom>
            <a:avLst/>
            <a:gdLst>
              <a:gd name="T0" fmla="*/ 441 w 801"/>
              <a:gd name="T1" fmla="*/ 260 h 800"/>
              <a:gd name="T2" fmla="*/ 641 w 801"/>
              <a:gd name="T3" fmla="*/ 260 h 800"/>
              <a:gd name="T4" fmla="*/ 541 w 801"/>
              <a:gd name="T5" fmla="*/ 200 h 800"/>
              <a:gd name="T6" fmla="*/ 541 w 801"/>
              <a:gd name="T7" fmla="*/ 320 h 800"/>
              <a:gd name="T8" fmla="*/ 541 w 801"/>
              <a:gd name="T9" fmla="*/ 200 h 800"/>
              <a:gd name="T10" fmla="*/ 7 w 801"/>
              <a:gd name="T11" fmla="*/ 794 h 800"/>
              <a:gd name="T12" fmla="*/ 195 w 801"/>
              <a:gd name="T13" fmla="*/ 518 h 800"/>
              <a:gd name="T14" fmla="*/ 281 w 801"/>
              <a:gd name="T15" fmla="*/ 623 h 800"/>
              <a:gd name="T16" fmla="*/ 21 w 801"/>
              <a:gd name="T17" fmla="*/ 800 h 800"/>
              <a:gd name="T18" fmla="*/ 127 w 801"/>
              <a:gd name="T19" fmla="*/ 608 h 800"/>
              <a:gd name="T20" fmla="*/ 184 w 801"/>
              <a:gd name="T21" fmla="*/ 680 h 800"/>
              <a:gd name="T22" fmla="*/ 227 w 801"/>
              <a:gd name="T23" fmla="*/ 574 h 800"/>
              <a:gd name="T24" fmla="*/ 781 w 801"/>
              <a:gd name="T25" fmla="*/ 0 h 800"/>
              <a:gd name="T26" fmla="*/ 341 w 801"/>
              <a:gd name="T27" fmla="*/ 172 h 800"/>
              <a:gd name="T28" fmla="*/ 213 w 801"/>
              <a:gd name="T29" fmla="*/ 241 h 800"/>
              <a:gd name="T30" fmla="*/ 43 w 801"/>
              <a:gd name="T31" fmla="*/ 451 h 800"/>
              <a:gd name="T32" fmla="*/ 61 w 801"/>
              <a:gd name="T33" fmla="*/ 480 h 800"/>
              <a:gd name="T34" fmla="*/ 127 w 801"/>
              <a:gd name="T35" fmla="*/ 437 h 800"/>
              <a:gd name="T36" fmla="*/ 312 w 801"/>
              <a:gd name="T37" fmla="*/ 489 h 800"/>
              <a:gd name="T38" fmla="*/ 364 w 801"/>
              <a:gd name="T39" fmla="*/ 674 h 800"/>
              <a:gd name="T40" fmla="*/ 325 w 801"/>
              <a:gd name="T41" fmla="*/ 752 h 800"/>
              <a:gd name="T42" fmla="*/ 350 w 801"/>
              <a:gd name="T43" fmla="*/ 758 h 800"/>
              <a:gd name="T44" fmla="*/ 560 w 801"/>
              <a:gd name="T45" fmla="*/ 588 h 800"/>
              <a:gd name="T46" fmla="*/ 629 w 801"/>
              <a:gd name="T47" fmla="*/ 460 h 800"/>
              <a:gd name="T48" fmla="*/ 801 w 801"/>
              <a:gd name="T49" fmla="*/ 20 h 800"/>
              <a:gd name="T50" fmla="*/ 781 w 801"/>
              <a:gd name="T51" fmla="*/ 0 h 800"/>
              <a:gd name="T52" fmla="*/ 287 w 801"/>
              <a:gd name="T53" fmla="*/ 247 h 800"/>
              <a:gd name="T54" fmla="*/ 125 w 801"/>
              <a:gd name="T55" fmla="*/ 392 h 800"/>
              <a:gd name="T56" fmla="*/ 440 w 801"/>
              <a:gd name="T57" fmla="*/ 558 h 800"/>
              <a:gd name="T58" fmla="*/ 409 w 801"/>
              <a:gd name="T59" fmla="*/ 676 h 800"/>
              <a:gd name="T60" fmla="*/ 421 w 801"/>
              <a:gd name="T61" fmla="*/ 520 h 800"/>
              <a:gd name="T62" fmla="*/ 340 w 801"/>
              <a:gd name="T63" fmla="*/ 461 h 800"/>
              <a:gd name="T64" fmla="*/ 281 w 801"/>
              <a:gd name="T65" fmla="*/ 380 h 800"/>
              <a:gd name="T66" fmla="*/ 761 w 801"/>
              <a:gd name="T67" fmla="*/ 4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01" h="800">
                <a:moveTo>
                  <a:pt x="541" y="360"/>
                </a:moveTo>
                <a:cubicBezTo>
                  <a:pt x="486" y="360"/>
                  <a:pt x="441" y="315"/>
                  <a:pt x="441" y="260"/>
                </a:cubicBezTo>
                <a:cubicBezTo>
                  <a:pt x="441" y="205"/>
                  <a:pt x="486" y="160"/>
                  <a:pt x="541" y="160"/>
                </a:cubicBezTo>
                <a:cubicBezTo>
                  <a:pt x="596" y="160"/>
                  <a:pt x="641" y="205"/>
                  <a:pt x="641" y="260"/>
                </a:cubicBezTo>
                <a:cubicBezTo>
                  <a:pt x="641" y="315"/>
                  <a:pt x="596" y="360"/>
                  <a:pt x="541" y="360"/>
                </a:cubicBezTo>
                <a:close/>
                <a:moveTo>
                  <a:pt x="541" y="200"/>
                </a:moveTo>
                <a:cubicBezTo>
                  <a:pt x="508" y="200"/>
                  <a:pt x="481" y="227"/>
                  <a:pt x="481" y="260"/>
                </a:cubicBezTo>
                <a:cubicBezTo>
                  <a:pt x="481" y="293"/>
                  <a:pt x="508" y="320"/>
                  <a:pt x="541" y="320"/>
                </a:cubicBezTo>
                <a:cubicBezTo>
                  <a:pt x="574" y="320"/>
                  <a:pt x="601" y="293"/>
                  <a:pt x="601" y="260"/>
                </a:cubicBezTo>
                <a:cubicBezTo>
                  <a:pt x="601" y="227"/>
                  <a:pt x="574" y="200"/>
                  <a:pt x="541" y="200"/>
                </a:cubicBezTo>
                <a:close/>
                <a:moveTo>
                  <a:pt x="21" y="800"/>
                </a:moveTo>
                <a:cubicBezTo>
                  <a:pt x="16" y="800"/>
                  <a:pt x="11" y="798"/>
                  <a:pt x="7" y="794"/>
                </a:cubicBezTo>
                <a:cubicBezTo>
                  <a:pt x="1" y="789"/>
                  <a:pt x="0" y="780"/>
                  <a:pt x="2" y="773"/>
                </a:cubicBezTo>
                <a:cubicBezTo>
                  <a:pt x="64" y="604"/>
                  <a:pt x="129" y="518"/>
                  <a:pt x="195" y="518"/>
                </a:cubicBezTo>
                <a:cubicBezTo>
                  <a:pt x="216" y="518"/>
                  <a:pt x="237" y="527"/>
                  <a:pt x="255" y="546"/>
                </a:cubicBezTo>
                <a:cubicBezTo>
                  <a:pt x="284" y="575"/>
                  <a:pt x="285" y="604"/>
                  <a:pt x="281" y="623"/>
                </a:cubicBezTo>
                <a:cubicBezTo>
                  <a:pt x="268" y="683"/>
                  <a:pt x="183" y="743"/>
                  <a:pt x="28" y="799"/>
                </a:cubicBezTo>
                <a:cubicBezTo>
                  <a:pt x="26" y="800"/>
                  <a:pt x="23" y="800"/>
                  <a:pt x="21" y="800"/>
                </a:cubicBezTo>
                <a:close/>
                <a:moveTo>
                  <a:pt x="195" y="558"/>
                </a:moveTo>
                <a:cubicBezTo>
                  <a:pt x="175" y="558"/>
                  <a:pt x="151" y="575"/>
                  <a:pt x="127" y="608"/>
                </a:cubicBezTo>
                <a:cubicBezTo>
                  <a:pt x="103" y="641"/>
                  <a:pt x="79" y="687"/>
                  <a:pt x="56" y="745"/>
                </a:cubicBezTo>
                <a:cubicBezTo>
                  <a:pt x="109" y="724"/>
                  <a:pt x="152" y="702"/>
                  <a:pt x="184" y="680"/>
                </a:cubicBezTo>
                <a:cubicBezTo>
                  <a:pt x="226" y="651"/>
                  <a:pt x="239" y="628"/>
                  <a:pt x="242" y="614"/>
                </a:cubicBezTo>
                <a:cubicBezTo>
                  <a:pt x="245" y="601"/>
                  <a:pt x="240" y="587"/>
                  <a:pt x="227" y="574"/>
                </a:cubicBezTo>
                <a:cubicBezTo>
                  <a:pt x="216" y="563"/>
                  <a:pt x="206" y="558"/>
                  <a:pt x="195" y="558"/>
                </a:cubicBezTo>
                <a:close/>
                <a:moveTo>
                  <a:pt x="781" y="0"/>
                </a:moveTo>
                <a:cubicBezTo>
                  <a:pt x="677" y="0"/>
                  <a:pt x="585" y="18"/>
                  <a:pt x="506" y="52"/>
                </a:cubicBezTo>
                <a:cubicBezTo>
                  <a:pt x="441" y="81"/>
                  <a:pt x="386" y="121"/>
                  <a:pt x="341" y="172"/>
                </a:cubicBezTo>
                <a:cubicBezTo>
                  <a:pt x="333" y="181"/>
                  <a:pt x="325" y="191"/>
                  <a:pt x="318" y="200"/>
                </a:cubicBezTo>
                <a:cubicBezTo>
                  <a:pt x="283" y="203"/>
                  <a:pt x="248" y="216"/>
                  <a:pt x="213" y="241"/>
                </a:cubicBezTo>
                <a:cubicBezTo>
                  <a:pt x="183" y="262"/>
                  <a:pt x="153" y="291"/>
                  <a:pt x="124" y="327"/>
                </a:cubicBezTo>
                <a:cubicBezTo>
                  <a:pt x="75" y="388"/>
                  <a:pt x="44" y="449"/>
                  <a:pt x="43" y="451"/>
                </a:cubicBezTo>
                <a:cubicBezTo>
                  <a:pt x="39" y="460"/>
                  <a:pt x="41" y="470"/>
                  <a:pt x="49" y="476"/>
                </a:cubicBezTo>
                <a:cubicBezTo>
                  <a:pt x="53" y="479"/>
                  <a:pt x="57" y="480"/>
                  <a:pt x="61" y="480"/>
                </a:cubicBezTo>
                <a:cubicBezTo>
                  <a:pt x="66" y="480"/>
                  <a:pt x="71" y="478"/>
                  <a:pt x="75" y="474"/>
                </a:cubicBezTo>
                <a:cubicBezTo>
                  <a:pt x="75" y="474"/>
                  <a:pt x="94" y="455"/>
                  <a:pt x="127" y="437"/>
                </a:cubicBezTo>
                <a:cubicBezTo>
                  <a:pt x="154" y="422"/>
                  <a:pt x="195" y="404"/>
                  <a:pt x="246" y="400"/>
                </a:cubicBezTo>
                <a:cubicBezTo>
                  <a:pt x="258" y="433"/>
                  <a:pt x="294" y="472"/>
                  <a:pt x="312" y="489"/>
                </a:cubicBezTo>
                <a:cubicBezTo>
                  <a:pt x="329" y="507"/>
                  <a:pt x="368" y="543"/>
                  <a:pt x="400" y="555"/>
                </a:cubicBezTo>
                <a:cubicBezTo>
                  <a:pt x="397" y="606"/>
                  <a:pt x="379" y="647"/>
                  <a:pt x="364" y="674"/>
                </a:cubicBezTo>
                <a:cubicBezTo>
                  <a:pt x="346" y="707"/>
                  <a:pt x="327" y="726"/>
                  <a:pt x="327" y="726"/>
                </a:cubicBezTo>
                <a:cubicBezTo>
                  <a:pt x="320" y="733"/>
                  <a:pt x="319" y="744"/>
                  <a:pt x="325" y="752"/>
                </a:cubicBezTo>
                <a:cubicBezTo>
                  <a:pt x="329" y="757"/>
                  <a:pt x="335" y="760"/>
                  <a:pt x="341" y="760"/>
                </a:cubicBezTo>
                <a:cubicBezTo>
                  <a:pt x="344" y="760"/>
                  <a:pt x="347" y="759"/>
                  <a:pt x="350" y="758"/>
                </a:cubicBezTo>
                <a:cubicBezTo>
                  <a:pt x="352" y="757"/>
                  <a:pt x="413" y="726"/>
                  <a:pt x="474" y="677"/>
                </a:cubicBezTo>
                <a:cubicBezTo>
                  <a:pt x="510" y="648"/>
                  <a:pt x="539" y="618"/>
                  <a:pt x="560" y="588"/>
                </a:cubicBezTo>
                <a:cubicBezTo>
                  <a:pt x="585" y="553"/>
                  <a:pt x="598" y="518"/>
                  <a:pt x="601" y="483"/>
                </a:cubicBezTo>
                <a:cubicBezTo>
                  <a:pt x="610" y="476"/>
                  <a:pt x="620" y="468"/>
                  <a:pt x="629" y="460"/>
                </a:cubicBezTo>
                <a:cubicBezTo>
                  <a:pt x="680" y="415"/>
                  <a:pt x="720" y="360"/>
                  <a:pt x="749" y="295"/>
                </a:cubicBezTo>
                <a:cubicBezTo>
                  <a:pt x="783" y="216"/>
                  <a:pt x="801" y="124"/>
                  <a:pt x="801" y="20"/>
                </a:cubicBezTo>
                <a:cubicBezTo>
                  <a:pt x="801" y="0"/>
                  <a:pt x="801" y="0"/>
                  <a:pt x="801" y="0"/>
                </a:cubicBezTo>
                <a:cubicBezTo>
                  <a:pt x="781" y="0"/>
                  <a:pt x="781" y="0"/>
                  <a:pt x="781" y="0"/>
                </a:cubicBezTo>
                <a:close/>
                <a:moveTo>
                  <a:pt x="125" y="392"/>
                </a:moveTo>
                <a:cubicBezTo>
                  <a:pt x="163" y="337"/>
                  <a:pt x="222" y="268"/>
                  <a:pt x="287" y="247"/>
                </a:cubicBezTo>
                <a:cubicBezTo>
                  <a:pt x="261" y="292"/>
                  <a:pt x="248" y="334"/>
                  <a:pt x="243" y="361"/>
                </a:cubicBezTo>
                <a:cubicBezTo>
                  <a:pt x="197" y="363"/>
                  <a:pt x="157" y="377"/>
                  <a:pt x="125" y="392"/>
                </a:cubicBezTo>
                <a:close/>
                <a:moveTo>
                  <a:pt x="409" y="676"/>
                </a:moveTo>
                <a:cubicBezTo>
                  <a:pt x="424" y="644"/>
                  <a:pt x="438" y="604"/>
                  <a:pt x="440" y="558"/>
                </a:cubicBezTo>
                <a:cubicBezTo>
                  <a:pt x="467" y="553"/>
                  <a:pt x="509" y="540"/>
                  <a:pt x="554" y="514"/>
                </a:cubicBezTo>
                <a:cubicBezTo>
                  <a:pt x="533" y="579"/>
                  <a:pt x="464" y="637"/>
                  <a:pt x="409" y="676"/>
                </a:cubicBezTo>
                <a:close/>
                <a:moveTo>
                  <a:pt x="603" y="430"/>
                </a:moveTo>
                <a:cubicBezTo>
                  <a:pt x="520" y="503"/>
                  <a:pt x="433" y="520"/>
                  <a:pt x="421" y="520"/>
                </a:cubicBezTo>
                <a:cubicBezTo>
                  <a:pt x="421" y="520"/>
                  <a:pt x="413" y="520"/>
                  <a:pt x="391" y="504"/>
                </a:cubicBezTo>
                <a:cubicBezTo>
                  <a:pt x="375" y="493"/>
                  <a:pt x="357" y="478"/>
                  <a:pt x="340" y="461"/>
                </a:cubicBezTo>
                <a:cubicBezTo>
                  <a:pt x="323" y="444"/>
                  <a:pt x="308" y="426"/>
                  <a:pt x="297" y="410"/>
                </a:cubicBezTo>
                <a:cubicBezTo>
                  <a:pt x="281" y="388"/>
                  <a:pt x="281" y="380"/>
                  <a:pt x="281" y="380"/>
                </a:cubicBezTo>
                <a:cubicBezTo>
                  <a:pt x="281" y="368"/>
                  <a:pt x="298" y="281"/>
                  <a:pt x="371" y="198"/>
                </a:cubicBezTo>
                <a:cubicBezTo>
                  <a:pt x="459" y="99"/>
                  <a:pt x="593" y="44"/>
                  <a:pt x="761" y="40"/>
                </a:cubicBezTo>
                <a:cubicBezTo>
                  <a:pt x="757" y="208"/>
                  <a:pt x="702" y="342"/>
                  <a:pt x="603" y="430"/>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nvGrpSpPr>
          <p:cNvPr id="173" name="Group 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GrpSpPr>
            <a:grpSpLocks noChangeAspect="1"/>
          </p:cNvGrpSpPr>
          <p:nvPr/>
        </p:nvGrpSpPr>
        <p:grpSpPr bwMode="auto">
          <a:xfrm>
            <a:off x="5067082" y="3821585"/>
            <a:ext cx="337897" cy="294736"/>
            <a:chOff x="352" y="2796"/>
            <a:chExt cx="869" cy="758"/>
          </a:xfrm>
          <a:solidFill>
            <a:schemeClr val="bg1"/>
          </a:solidFill>
        </p:grpSpPr>
        <p:sp>
          <p:nvSpPr>
            <p:cNvPr id="174" name="Freeform 5"/>
            <p:cNvSpPr>
              <a:spLocks noEditPoints="1"/>
            </p:cNvSpPr>
            <p:nvPr/>
          </p:nvSpPr>
          <p:spPr bwMode="auto">
            <a:xfrm>
              <a:off x="352" y="2796"/>
              <a:ext cx="869" cy="758"/>
            </a:xfrm>
            <a:custGeom>
              <a:avLst/>
              <a:gdLst>
                <a:gd name="T0" fmla="*/ 796 w 907"/>
                <a:gd name="T1" fmla="*/ 657 h 791"/>
                <a:gd name="T2" fmla="*/ 876 w 907"/>
                <a:gd name="T3" fmla="*/ 545 h 791"/>
                <a:gd name="T4" fmla="*/ 907 w 907"/>
                <a:gd name="T5" fmla="*/ 519 h 791"/>
                <a:gd name="T6" fmla="*/ 876 w 907"/>
                <a:gd name="T7" fmla="*/ 493 h 791"/>
                <a:gd name="T8" fmla="*/ 796 w 907"/>
                <a:gd name="T9" fmla="*/ 380 h 791"/>
                <a:gd name="T10" fmla="*/ 902 w 907"/>
                <a:gd name="T11" fmla="*/ 272 h 791"/>
                <a:gd name="T12" fmla="*/ 796 w 907"/>
                <a:gd name="T13" fmla="*/ 165 h 791"/>
                <a:gd name="T14" fmla="*/ 876 w 907"/>
                <a:gd name="T15" fmla="*/ 52 h 791"/>
                <a:gd name="T16" fmla="*/ 876 w 907"/>
                <a:gd name="T17" fmla="*/ 0 h 791"/>
                <a:gd name="T18" fmla="*/ 132 w 907"/>
                <a:gd name="T19" fmla="*/ 0 h 791"/>
                <a:gd name="T20" fmla="*/ 0 w 907"/>
                <a:gd name="T21" fmla="*/ 165 h 791"/>
                <a:gd name="T22" fmla="*/ 0 w 907"/>
                <a:gd name="T23" fmla="*/ 380 h 791"/>
                <a:gd name="T24" fmla="*/ 54 w 907"/>
                <a:gd name="T25" fmla="*/ 519 h 791"/>
                <a:gd name="T26" fmla="*/ 0 w 907"/>
                <a:gd name="T27" fmla="*/ 657 h 791"/>
                <a:gd name="T28" fmla="*/ 869 w 907"/>
                <a:gd name="T29" fmla="*/ 791 h 791"/>
                <a:gd name="T30" fmla="*/ 871 w 907"/>
                <a:gd name="T31" fmla="*/ 791 h 791"/>
                <a:gd name="T32" fmla="*/ 902 w 907"/>
                <a:gd name="T33" fmla="*/ 765 h 791"/>
                <a:gd name="T34" fmla="*/ 772 w 907"/>
                <a:gd name="T35" fmla="*/ 246 h 791"/>
                <a:gd name="T36" fmla="*/ 413 w 907"/>
                <a:gd name="T37" fmla="*/ 272 h 791"/>
                <a:gd name="T38" fmla="*/ 772 w 907"/>
                <a:gd name="T39" fmla="*/ 299 h 791"/>
                <a:gd name="T40" fmla="*/ 744 w 907"/>
                <a:gd name="T41" fmla="*/ 411 h 791"/>
                <a:gd name="T42" fmla="*/ 436 w 907"/>
                <a:gd name="T43" fmla="*/ 493 h 791"/>
                <a:gd name="T44" fmla="*/ 436 w 907"/>
                <a:gd name="T45" fmla="*/ 545 h 791"/>
                <a:gd name="T46" fmla="*/ 744 w 907"/>
                <a:gd name="T47" fmla="*/ 627 h 791"/>
                <a:gd name="T48" fmla="*/ 772 w 907"/>
                <a:gd name="T49" fmla="*/ 739 h 791"/>
                <a:gd name="T50" fmla="*/ 51 w 907"/>
                <a:gd name="T51" fmla="*/ 657 h 791"/>
                <a:gd name="T52" fmla="*/ 132 w 907"/>
                <a:gd name="T53" fmla="*/ 545 h 791"/>
                <a:gd name="T54" fmla="*/ 189 w 907"/>
                <a:gd name="T55" fmla="*/ 519 h 791"/>
                <a:gd name="T56" fmla="*/ 132 w 907"/>
                <a:gd name="T57" fmla="*/ 493 h 791"/>
                <a:gd name="T58" fmla="*/ 51 w 907"/>
                <a:gd name="T59" fmla="*/ 380 h 791"/>
                <a:gd name="T60" fmla="*/ 163 w 907"/>
                <a:gd name="T61" fmla="*/ 299 h 791"/>
                <a:gd name="T62" fmla="*/ 163 w 907"/>
                <a:gd name="T63" fmla="*/ 246 h 791"/>
                <a:gd name="T64" fmla="*/ 51 w 907"/>
                <a:gd name="T65" fmla="*/ 165 h 791"/>
                <a:gd name="T66" fmla="*/ 132 w 907"/>
                <a:gd name="T67" fmla="*/ 52 h 791"/>
                <a:gd name="T68" fmla="*/ 744 w 907"/>
                <a:gd name="T69" fmla="*/ 134 h 791"/>
                <a:gd name="T70" fmla="*/ 772 w 907"/>
                <a:gd name="T71" fmla="*/ 246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7" h="791">
                  <a:moveTo>
                    <a:pt x="876" y="739"/>
                  </a:moveTo>
                  <a:cubicBezTo>
                    <a:pt x="832" y="739"/>
                    <a:pt x="796" y="702"/>
                    <a:pt x="796" y="657"/>
                  </a:cubicBezTo>
                  <a:cubicBezTo>
                    <a:pt x="796" y="627"/>
                    <a:pt x="796" y="627"/>
                    <a:pt x="796" y="627"/>
                  </a:cubicBezTo>
                  <a:cubicBezTo>
                    <a:pt x="796" y="582"/>
                    <a:pt x="832" y="545"/>
                    <a:pt x="876" y="545"/>
                  </a:cubicBezTo>
                  <a:cubicBezTo>
                    <a:pt x="882" y="545"/>
                    <a:pt x="882" y="545"/>
                    <a:pt x="882" y="545"/>
                  </a:cubicBezTo>
                  <a:cubicBezTo>
                    <a:pt x="896" y="545"/>
                    <a:pt x="907" y="533"/>
                    <a:pt x="907" y="519"/>
                  </a:cubicBezTo>
                  <a:cubicBezTo>
                    <a:pt x="907" y="504"/>
                    <a:pt x="896" y="493"/>
                    <a:pt x="882" y="493"/>
                  </a:cubicBezTo>
                  <a:cubicBezTo>
                    <a:pt x="876" y="493"/>
                    <a:pt x="876" y="493"/>
                    <a:pt x="876" y="493"/>
                  </a:cubicBezTo>
                  <a:cubicBezTo>
                    <a:pt x="832" y="493"/>
                    <a:pt x="796" y="456"/>
                    <a:pt x="796" y="411"/>
                  </a:cubicBezTo>
                  <a:cubicBezTo>
                    <a:pt x="796" y="380"/>
                    <a:pt x="796" y="380"/>
                    <a:pt x="796" y="380"/>
                  </a:cubicBezTo>
                  <a:cubicBezTo>
                    <a:pt x="796" y="335"/>
                    <a:pt x="832" y="299"/>
                    <a:pt x="876" y="299"/>
                  </a:cubicBezTo>
                  <a:cubicBezTo>
                    <a:pt x="890" y="299"/>
                    <a:pt x="902" y="287"/>
                    <a:pt x="902" y="272"/>
                  </a:cubicBezTo>
                  <a:cubicBezTo>
                    <a:pt x="902" y="258"/>
                    <a:pt x="890" y="246"/>
                    <a:pt x="876" y="246"/>
                  </a:cubicBezTo>
                  <a:cubicBezTo>
                    <a:pt x="832" y="246"/>
                    <a:pt x="796" y="210"/>
                    <a:pt x="796" y="165"/>
                  </a:cubicBezTo>
                  <a:cubicBezTo>
                    <a:pt x="796" y="134"/>
                    <a:pt x="796" y="134"/>
                    <a:pt x="796" y="134"/>
                  </a:cubicBezTo>
                  <a:cubicBezTo>
                    <a:pt x="796" y="89"/>
                    <a:pt x="832" y="52"/>
                    <a:pt x="876" y="52"/>
                  </a:cubicBezTo>
                  <a:cubicBezTo>
                    <a:pt x="890" y="52"/>
                    <a:pt x="902" y="40"/>
                    <a:pt x="902" y="26"/>
                  </a:cubicBezTo>
                  <a:cubicBezTo>
                    <a:pt x="902" y="12"/>
                    <a:pt x="890" y="0"/>
                    <a:pt x="876" y="0"/>
                  </a:cubicBezTo>
                  <a:cubicBezTo>
                    <a:pt x="875" y="0"/>
                    <a:pt x="873" y="0"/>
                    <a:pt x="871" y="0"/>
                  </a:cubicBezTo>
                  <a:cubicBezTo>
                    <a:pt x="132" y="0"/>
                    <a:pt x="132" y="0"/>
                    <a:pt x="132" y="0"/>
                  </a:cubicBezTo>
                  <a:cubicBezTo>
                    <a:pt x="59" y="0"/>
                    <a:pt x="0" y="60"/>
                    <a:pt x="0" y="134"/>
                  </a:cubicBezTo>
                  <a:cubicBezTo>
                    <a:pt x="0" y="165"/>
                    <a:pt x="0" y="165"/>
                    <a:pt x="0" y="165"/>
                  </a:cubicBezTo>
                  <a:cubicBezTo>
                    <a:pt x="0" y="208"/>
                    <a:pt x="20" y="247"/>
                    <a:pt x="54" y="272"/>
                  </a:cubicBezTo>
                  <a:cubicBezTo>
                    <a:pt x="20" y="297"/>
                    <a:pt x="0" y="337"/>
                    <a:pt x="0" y="380"/>
                  </a:cubicBezTo>
                  <a:cubicBezTo>
                    <a:pt x="0" y="411"/>
                    <a:pt x="0" y="411"/>
                    <a:pt x="0" y="411"/>
                  </a:cubicBezTo>
                  <a:cubicBezTo>
                    <a:pt x="0" y="454"/>
                    <a:pt x="20" y="494"/>
                    <a:pt x="54" y="519"/>
                  </a:cubicBezTo>
                  <a:cubicBezTo>
                    <a:pt x="20" y="544"/>
                    <a:pt x="0" y="583"/>
                    <a:pt x="0" y="627"/>
                  </a:cubicBezTo>
                  <a:cubicBezTo>
                    <a:pt x="0" y="657"/>
                    <a:pt x="0" y="657"/>
                    <a:pt x="0" y="657"/>
                  </a:cubicBezTo>
                  <a:cubicBezTo>
                    <a:pt x="0" y="731"/>
                    <a:pt x="59" y="791"/>
                    <a:pt x="132" y="791"/>
                  </a:cubicBezTo>
                  <a:cubicBezTo>
                    <a:pt x="869" y="791"/>
                    <a:pt x="869" y="791"/>
                    <a:pt x="869" y="791"/>
                  </a:cubicBezTo>
                  <a:cubicBezTo>
                    <a:pt x="870" y="791"/>
                    <a:pt x="871" y="791"/>
                    <a:pt x="871" y="791"/>
                  </a:cubicBezTo>
                  <a:cubicBezTo>
                    <a:pt x="871" y="791"/>
                    <a:pt x="871" y="791"/>
                    <a:pt x="871" y="791"/>
                  </a:cubicBezTo>
                  <a:cubicBezTo>
                    <a:pt x="873" y="791"/>
                    <a:pt x="875" y="791"/>
                    <a:pt x="876" y="791"/>
                  </a:cubicBezTo>
                  <a:cubicBezTo>
                    <a:pt x="890" y="791"/>
                    <a:pt x="902" y="780"/>
                    <a:pt x="902" y="765"/>
                  </a:cubicBezTo>
                  <a:cubicBezTo>
                    <a:pt x="902" y="751"/>
                    <a:pt x="890" y="739"/>
                    <a:pt x="876" y="739"/>
                  </a:cubicBezTo>
                  <a:close/>
                  <a:moveTo>
                    <a:pt x="772" y="246"/>
                  </a:moveTo>
                  <a:cubicBezTo>
                    <a:pt x="439" y="246"/>
                    <a:pt x="439" y="246"/>
                    <a:pt x="439" y="246"/>
                  </a:cubicBezTo>
                  <a:cubicBezTo>
                    <a:pt x="425" y="246"/>
                    <a:pt x="413" y="258"/>
                    <a:pt x="413" y="272"/>
                  </a:cubicBezTo>
                  <a:cubicBezTo>
                    <a:pt x="413" y="287"/>
                    <a:pt x="425" y="299"/>
                    <a:pt x="439" y="299"/>
                  </a:cubicBezTo>
                  <a:cubicBezTo>
                    <a:pt x="772" y="299"/>
                    <a:pt x="772" y="299"/>
                    <a:pt x="772" y="299"/>
                  </a:cubicBezTo>
                  <a:cubicBezTo>
                    <a:pt x="754" y="322"/>
                    <a:pt x="744" y="350"/>
                    <a:pt x="744" y="380"/>
                  </a:cubicBezTo>
                  <a:cubicBezTo>
                    <a:pt x="744" y="411"/>
                    <a:pt x="744" y="411"/>
                    <a:pt x="744" y="411"/>
                  </a:cubicBezTo>
                  <a:cubicBezTo>
                    <a:pt x="744" y="441"/>
                    <a:pt x="754" y="470"/>
                    <a:pt x="772" y="493"/>
                  </a:cubicBezTo>
                  <a:cubicBezTo>
                    <a:pt x="436" y="493"/>
                    <a:pt x="436" y="493"/>
                    <a:pt x="436" y="493"/>
                  </a:cubicBezTo>
                  <a:cubicBezTo>
                    <a:pt x="422" y="493"/>
                    <a:pt x="411" y="504"/>
                    <a:pt x="411" y="519"/>
                  </a:cubicBezTo>
                  <a:cubicBezTo>
                    <a:pt x="411" y="533"/>
                    <a:pt x="422" y="545"/>
                    <a:pt x="436" y="545"/>
                  </a:cubicBezTo>
                  <a:cubicBezTo>
                    <a:pt x="772" y="545"/>
                    <a:pt x="772" y="545"/>
                    <a:pt x="772" y="545"/>
                  </a:cubicBezTo>
                  <a:cubicBezTo>
                    <a:pt x="754" y="568"/>
                    <a:pt x="744" y="597"/>
                    <a:pt x="744" y="627"/>
                  </a:cubicBezTo>
                  <a:cubicBezTo>
                    <a:pt x="744" y="657"/>
                    <a:pt x="744" y="657"/>
                    <a:pt x="744" y="657"/>
                  </a:cubicBezTo>
                  <a:cubicBezTo>
                    <a:pt x="744" y="687"/>
                    <a:pt x="754" y="716"/>
                    <a:pt x="772" y="739"/>
                  </a:cubicBezTo>
                  <a:cubicBezTo>
                    <a:pt x="132" y="739"/>
                    <a:pt x="132" y="739"/>
                    <a:pt x="132" y="739"/>
                  </a:cubicBezTo>
                  <a:cubicBezTo>
                    <a:pt x="88" y="739"/>
                    <a:pt x="51" y="702"/>
                    <a:pt x="51" y="657"/>
                  </a:cubicBezTo>
                  <a:cubicBezTo>
                    <a:pt x="51" y="627"/>
                    <a:pt x="51" y="627"/>
                    <a:pt x="51" y="627"/>
                  </a:cubicBezTo>
                  <a:cubicBezTo>
                    <a:pt x="51" y="582"/>
                    <a:pt x="88" y="545"/>
                    <a:pt x="132" y="545"/>
                  </a:cubicBezTo>
                  <a:cubicBezTo>
                    <a:pt x="163" y="545"/>
                    <a:pt x="163" y="545"/>
                    <a:pt x="163" y="545"/>
                  </a:cubicBezTo>
                  <a:cubicBezTo>
                    <a:pt x="178" y="545"/>
                    <a:pt x="189" y="533"/>
                    <a:pt x="189" y="519"/>
                  </a:cubicBezTo>
                  <a:cubicBezTo>
                    <a:pt x="189" y="504"/>
                    <a:pt x="178" y="493"/>
                    <a:pt x="163" y="493"/>
                  </a:cubicBezTo>
                  <a:cubicBezTo>
                    <a:pt x="132" y="493"/>
                    <a:pt x="132" y="493"/>
                    <a:pt x="132" y="493"/>
                  </a:cubicBezTo>
                  <a:cubicBezTo>
                    <a:pt x="88" y="493"/>
                    <a:pt x="51" y="456"/>
                    <a:pt x="51" y="411"/>
                  </a:cubicBezTo>
                  <a:cubicBezTo>
                    <a:pt x="51" y="380"/>
                    <a:pt x="51" y="380"/>
                    <a:pt x="51" y="380"/>
                  </a:cubicBezTo>
                  <a:cubicBezTo>
                    <a:pt x="51" y="335"/>
                    <a:pt x="88" y="299"/>
                    <a:pt x="132" y="299"/>
                  </a:cubicBezTo>
                  <a:cubicBezTo>
                    <a:pt x="163" y="299"/>
                    <a:pt x="163" y="299"/>
                    <a:pt x="163" y="299"/>
                  </a:cubicBezTo>
                  <a:cubicBezTo>
                    <a:pt x="178" y="299"/>
                    <a:pt x="189" y="287"/>
                    <a:pt x="189" y="272"/>
                  </a:cubicBezTo>
                  <a:cubicBezTo>
                    <a:pt x="189" y="258"/>
                    <a:pt x="178" y="246"/>
                    <a:pt x="163" y="246"/>
                  </a:cubicBezTo>
                  <a:cubicBezTo>
                    <a:pt x="132" y="246"/>
                    <a:pt x="132" y="246"/>
                    <a:pt x="132" y="246"/>
                  </a:cubicBezTo>
                  <a:cubicBezTo>
                    <a:pt x="88" y="246"/>
                    <a:pt x="51" y="210"/>
                    <a:pt x="51" y="165"/>
                  </a:cubicBezTo>
                  <a:cubicBezTo>
                    <a:pt x="51" y="134"/>
                    <a:pt x="51" y="134"/>
                    <a:pt x="51" y="134"/>
                  </a:cubicBezTo>
                  <a:cubicBezTo>
                    <a:pt x="51" y="89"/>
                    <a:pt x="88" y="52"/>
                    <a:pt x="132" y="52"/>
                  </a:cubicBezTo>
                  <a:cubicBezTo>
                    <a:pt x="772" y="52"/>
                    <a:pt x="772" y="52"/>
                    <a:pt x="772" y="52"/>
                  </a:cubicBezTo>
                  <a:cubicBezTo>
                    <a:pt x="754" y="75"/>
                    <a:pt x="744" y="104"/>
                    <a:pt x="744" y="134"/>
                  </a:cubicBezTo>
                  <a:cubicBezTo>
                    <a:pt x="744" y="165"/>
                    <a:pt x="744" y="165"/>
                    <a:pt x="744" y="165"/>
                  </a:cubicBezTo>
                  <a:cubicBezTo>
                    <a:pt x="744" y="195"/>
                    <a:pt x="754" y="223"/>
                    <a:pt x="772" y="2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175" name="Freeform 6"/>
            <p:cNvSpPr>
              <a:spLocks noEditPoints="1"/>
            </p:cNvSpPr>
            <p:nvPr/>
          </p:nvSpPr>
          <p:spPr bwMode="auto">
            <a:xfrm>
              <a:off x="542" y="2923"/>
              <a:ext cx="187" cy="507"/>
            </a:xfrm>
            <a:custGeom>
              <a:avLst/>
              <a:gdLst>
                <a:gd name="T0" fmla="*/ 171 w 196"/>
                <a:gd name="T1" fmla="*/ 0 h 529"/>
                <a:gd name="T2" fmla="*/ 26 w 196"/>
                <a:gd name="T3" fmla="*/ 0 h 529"/>
                <a:gd name="T4" fmla="*/ 0 w 196"/>
                <a:gd name="T5" fmla="*/ 26 h 529"/>
                <a:gd name="T6" fmla="*/ 0 w 196"/>
                <a:gd name="T7" fmla="*/ 502 h 529"/>
                <a:gd name="T8" fmla="*/ 2 w 196"/>
                <a:gd name="T9" fmla="*/ 512 h 529"/>
                <a:gd name="T10" fmla="*/ 16 w 196"/>
                <a:gd name="T11" fmla="*/ 526 h 529"/>
                <a:gd name="T12" fmla="*/ 36 w 196"/>
                <a:gd name="T13" fmla="*/ 526 h 529"/>
                <a:gd name="T14" fmla="*/ 44 w 196"/>
                <a:gd name="T15" fmla="*/ 520 h 529"/>
                <a:gd name="T16" fmla="*/ 98 w 196"/>
                <a:gd name="T17" fmla="*/ 466 h 529"/>
                <a:gd name="T18" fmla="*/ 152 w 196"/>
                <a:gd name="T19" fmla="*/ 520 h 529"/>
                <a:gd name="T20" fmla="*/ 161 w 196"/>
                <a:gd name="T21" fmla="*/ 526 h 529"/>
                <a:gd name="T22" fmla="*/ 171 w 196"/>
                <a:gd name="T23" fmla="*/ 528 h 529"/>
                <a:gd name="T24" fmla="*/ 180 w 196"/>
                <a:gd name="T25" fmla="*/ 526 h 529"/>
                <a:gd name="T26" fmla="*/ 194 w 196"/>
                <a:gd name="T27" fmla="*/ 512 h 529"/>
                <a:gd name="T28" fmla="*/ 196 w 196"/>
                <a:gd name="T29" fmla="*/ 502 h 529"/>
                <a:gd name="T30" fmla="*/ 196 w 196"/>
                <a:gd name="T31" fmla="*/ 26 h 529"/>
                <a:gd name="T32" fmla="*/ 171 w 196"/>
                <a:gd name="T33" fmla="*/ 0 h 529"/>
                <a:gd name="T34" fmla="*/ 145 w 196"/>
                <a:gd name="T35" fmla="*/ 439 h 529"/>
                <a:gd name="T36" fmla="*/ 117 w 196"/>
                <a:gd name="T37" fmla="*/ 410 h 529"/>
                <a:gd name="T38" fmla="*/ 80 w 196"/>
                <a:gd name="T39" fmla="*/ 410 h 529"/>
                <a:gd name="T40" fmla="*/ 52 w 196"/>
                <a:gd name="T41" fmla="*/ 439 h 529"/>
                <a:gd name="T42" fmla="*/ 52 w 196"/>
                <a:gd name="T43" fmla="*/ 53 h 529"/>
                <a:gd name="T44" fmla="*/ 145 w 196"/>
                <a:gd name="T45" fmla="*/ 53 h 529"/>
                <a:gd name="T46" fmla="*/ 145 w 196"/>
                <a:gd name="T47" fmla="*/ 439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6" h="529">
                  <a:moveTo>
                    <a:pt x="171" y="0"/>
                  </a:moveTo>
                  <a:cubicBezTo>
                    <a:pt x="26" y="0"/>
                    <a:pt x="26" y="0"/>
                    <a:pt x="26" y="0"/>
                  </a:cubicBezTo>
                  <a:cubicBezTo>
                    <a:pt x="12" y="0"/>
                    <a:pt x="0" y="12"/>
                    <a:pt x="0" y="26"/>
                  </a:cubicBezTo>
                  <a:cubicBezTo>
                    <a:pt x="0" y="502"/>
                    <a:pt x="0" y="502"/>
                    <a:pt x="0" y="502"/>
                  </a:cubicBezTo>
                  <a:cubicBezTo>
                    <a:pt x="0" y="505"/>
                    <a:pt x="1" y="509"/>
                    <a:pt x="2" y="512"/>
                  </a:cubicBezTo>
                  <a:cubicBezTo>
                    <a:pt x="5" y="518"/>
                    <a:pt x="10" y="523"/>
                    <a:pt x="16" y="526"/>
                  </a:cubicBezTo>
                  <a:cubicBezTo>
                    <a:pt x="23" y="529"/>
                    <a:pt x="30" y="529"/>
                    <a:pt x="36" y="526"/>
                  </a:cubicBezTo>
                  <a:cubicBezTo>
                    <a:pt x="39" y="525"/>
                    <a:pt x="42" y="523"/>
                    <a:pt x="44" y="520"/>
                  </a:cubicBezTo>
                  <a:cubicBezTo>
                    <a:pt x="98" y="466"/>
                    <a:pt x="98" y="466"/>
                    <a:pt x="98" y="466"/>
                  </a:cubicBezTo>
                  <a:cubicBezTo>
                    <a:pt x="152" y="520"/>
                    <a:pt x="152" y="520"/>
                    <a:pt x="152" y="520"/>
                  </a:cubicBezTo>
                  <a:cubicBezTo>
                    <a:pt x="155" y="523"/>
                    <a:pt x="158" y="525"/>
                    <a:pt x="161" y="526"/>
                  </a:cubicBezTo>
                  <a:cubicBezTo>
                    <a:pt x="164" y="527"/>
                    <a:pt x="167" y="528"/>
                    <a:pt x="171" y="528"/>
                  </a:cubicBezTo>
                  <a:cubicBezTo>
                    <a:pt x="174" y="528"/>
                    <a:pt x="177" y="527"/>
                    <a:pt x="180" y="526"/>
                  </a:cubicBezTo>
                  <a:cubicBezTo>
                    <a:pt x="187" y="523"/>
                    <a:pt x="192" y="518"/>
                    <a:pt x="194" y="512"/>
                  </a:cubicBezTo>
                  <a:cubicBezTo>
                    <a:pt x="196" y="509"/>
                    <a:pt x="196" y="505"/>
                    <a:pt x="196" y="502"/>
                  </a:cubicBezTo>
                  <a:cubicBezTo>
                    <a:pt x="196" y="26"/>
                    <a:pt x="196" y="26"/>
                    <a:pt x="196" y="26"/>
                  </a:cubicBezTo>
                  <a:cubicBezTo>
                    <a:pt x="196" y="12"/>
                    <a:pt x="185" y="0"/>
                    <a:pt x="171" y="0"/>
                  </a:cubicBezTo>
                  <a:close/>
                  <a:moveTo>
                    <a:pt x="145" y="439"/>
                  </a:moveTo>
                  <a:cubicBezTo>
                    <a:pt x="117" y="410"/>
                    <a:pt x="117" y="410"/>
                    <a:pt x="117" y="410"/>
                  </a:cubicBezTo>
                  <a:cubicBezTo>
                    <a:pt x="107" y="400"/>
                    <a:pt x="90" y="400"/>
                    <a:pt x="80" y="410"/>
                  </a:cubicBezTo>
                  <a:cubicBezTo>
                    <a:pt x="52" y="439"/>
                    <a:pt x="52" y="439"/>
                    <a:pt x="52" y="439"/>
                  </a:cubicBezTo>
                  <a:cubicBezTo>
                    <a:pt x="52" y="53"/>
                    <a:pt x="52" y="53"/>
                    <a:pt x="52" y="53"/>
                  </a:cubicBezTo>
                  <a:cubicBezTo>
                    <a:pt x="145" y="53"/>
                    <a:pt x="145" y="53"/>
                    <a:pt x="145" y="53"/>
                  </a:cubicBezTo>
                  <a:lnTo>
                    <a:pt x="145" y="4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sp>
        <p:nvSpPr>
          <p:cNvPr id="176" name="Freeform 1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5087320" y="2692616"/>
            <a:ext cx="298033" cy="337455"/>
          </a:xfrm>
          <a:custGeom>
            <a:avLst/>
            <a:gdLst>
              <a:gd name="T0" fmla="*/ 41 w 706"/>
              <a:gd name="T1" fmla="*/ 680 h 800"/>
              <a:gd name="T2" fmla="*/ 39 w 706"/>
              <a:gd name="T3" fmla="*/ 273 h 800"/>
              <a:gd name="T4" fmla="*/ 243 w 706"/>
              <a:gd name="T5" fmla="*/ 109 h 800"/>
              <a:gd name="T6" fmla="*/ 237 w 706"/>
              <a:gd name="T7" fmla="*/ 90 h 800"/>
              <a:gd name="T8" fmla="*/ 545 w 706"/>
              <a:gd name="T9" fmla="*/ 40 h 800"/>
              <a:gd name="T10" fmla="*/ 600 w 706"/>
              <a:gd name="T11" fmla="*/ 95 h 800"/>
              <a:gd name="T12" fmla="*/ 640 w 706"/>
              <a:gd name="T13" fmla="*/ 231 h 800"/>
              <a:gd name="T14" fmla="*/ 611 w 706"/>
              <a:gd name="T15" fmla="*/ 28 h 800"/>
              <a:gd name="T16" fmla="*/ 600 w 706"/>
              <a:gd name="T17" fmla="*/ 17 h 800"/>
              <a:gd name="T18" fmla="*/ 586 w 706"/>
              <a:gd name="T19" fmla="*/ 10 h 800"/>
              <a:gd name="T20" fmla="*/ 570 w 706"/>
              <a:gd name="T21" fmla="*/ 3 h 800"/>
              <a:gd name="T22" fmla="*/ 554 w 706"/>
              <a:gd name="T23" fmla="*/ 0 h 800"/>
              <a:gd name="T24" fmla="*/ 127 w 706"/>
              <a:gd name="T25" fmla="*/ 0 h 800"/>
              <a:gd name="T26" fmla="*/ 122 w 706"/>
              <a:gd name="T27" fmla="*/ 1 h 800"/>
              <a:gd name="T28" fmla="*/ 115 w 706"/>
              <a:gd name="T29" fmla="*/ 4 h 800"/>
              <a:gd name="T30" fmla="*/ 109 w 706"/>
              <a:gd name="T31" fmla="*/ 14 h 800"/>
              <a:gd name="T32" fmla="*/ 0 w 706"/>
              <a:gd name="T33" fmla="*/ 288 h 800"/>
              <a:gd name="T34" fmla="*/ 28 w 706"/>
              <a:gd name="T35" fmla="*/ 732 h 800"/>
              <a:gd name="T36" fmla="*/ 199 w 706"/>
              <a:gd name="T37" fmla="*/ 760 h 800"/>
              <a:gd name="T38" fmla="*/ 94 w 706"/>
              <a:gd name="T39" fmla="*/ 720 h 800"/>
              <a:gd name="T40" fmla="*/ 47 w 706"/>
              <a:gd name="T41" fmla="*/ 693 h 800"/>
              <a:gd name="T42" fmla="*/ 480 w 706"/>
              <a:gd name="T43" fmla="*/ 320 h 800"/>
              <a:gd name="T44" fmla="*/ 146 w 706"/>
              <a:gd name="T45" fmla="*/ 360 h 800"/>
              <a:gd name="T46" fmla="*/ 400 w 706"/>
              <a:gd name="T47" fmla="*/ 413 h 800"/>
              <a:gd name="T48" fmla="*/ 146 w 706"/>
              <a:gd name="T49" fmla="*/ 453 h 800"/>
              <a:gd name="T50" fmla="*/ 400 w 706"/>
              <a:gd name="T51" fmla="*/ 413 h 800"/>
              <a:gd name="T52" fmla="*/ 306 w 706"/>
              <a:gd name="T53" fmla="*/ 547 h 800"/>
              <a:gd name="T54" fmla="*/ 146 w 706"/>
              <a:gd name="T55" fmla="*/ 507 h 800"/>
              <a:gd name="T56" fmla="*/ 146 w 706"/>
              <a:gd name="T57" fmla="*/ 227 h 800"/>
              <a:gd name="T58" fmla="*/ 533 w 706"/>
              <a:gd name="T59" fmla="*/ 267 h 800"/>
              <a:gd name="T60" fmla="*/ 146 w 706"/>
              <a:gd name="T61" fmla="*/ 227 h 800"/>
              <a:gd name="T62" fmla="*/ 339 w 706"/>
              <a:gd name="T63" fmla="*/ 591 h 800"/>
              <a:gd name="T64" fmla="*/ 603 w 706"/>
              <a:gd name="T65" fmla="*/ 337 h 800"/>
              <a:gd name="T66" fmla="*/ 638 w 706"/>
              <a:gd name="T67" fmla="*/ 337 h 800"/>
              <a:gd name="T68" fmla="*/ 693 w 706"/>
              <a:gd name="T69" fmla="*/ 385 h 800"/>
              <a:gd name="T70" fmla="*/ 693 w 706"/>
              <a:gd name="T71" fmla="*/ 450 h 800"/>
              <a:gd name="T72" fmla="*/ 339 w 706"/>
              <a:gd name="T73" fmla="*/ 591 h 800"/>
              <a:gd name="T74" fmla="*/ 270 w 706"/>
              <a:gd name="T75" fmla="*/ 658 h 800"/>
              <a:gd name="T76" fmla="*/ 226 w 706"/>
              <a:gd name="T77" fmla="*/ 800 h 800"/>
              <a:gd name="T78" fmla="*/ 414 w 706"/>
              <a:gd name="T79" fmla="*/ 723 h 800"/>
              <a:gd name="T80" fmla="*/ 594 w 706"/>
              <a:gd name="T81" fmla="*/ 703 h 800"/>
              <a:gd name="T82" fmla="*/ 460 w 706"/>
              <a:gd name="T83" fmla="*/ 719 h 800"/>
              <a:gd name="T84" fmla="*/ 553 w 706"/>
              <a:gd name="T85" fmla="*/ 760 h 800"/>
              <a:gd name="T86" fmla="*/ 653 w 706"/>
              <a:gd name="T87" fmla="*/ 663 h 800"/>
              <a:gd name="T88" fmla="*/ 611 w 706"/>
              <a:gd name="T89" fmla="*/ 587 h 800"/>
              <a:gd name="T90" fmla="*/ 594 w 706"/>
              <a:gd name="T91" fmla="*/ 703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6" h="800">
                <a:moveTo>
                  <a:pt x="47" y="693"/>
                </a:moveTo>
                <a:cubicBezTo>
                  <a:pt x="44" y="689"/>
                  <a:pt x="43" y="684"/>
                  <a:pt x="41" y="680"/>
                </a:cubicBezTo>
                <a:cubicBezTo>
                  <a:pt x="40" y="675"/>
                  <a:pt x="39" y="670"/>
                  <a:pt x="39" y="665"/>
                </a:cubicBezTo>
                <a:cubicBezTo>
                  <a:pt x="39" y="273"/>
                  <a:pt x="39" y="273"/>
                  <a:pt x="39" y="273"/>
                </a:cubicBezTo>
                <a:cubicBezTo>
                  <a:pt x="238" y="119"/>
                  <a:pt x="238" y="119"/>
                  <a:pt x="238" y="119"/>
                </a:cubicBezTo>
                <a:cubicBezTo>
                  <a:pt x="241" y="115"/>
                  <a:pt x="243" y="112"/>
                  <a:pt x="243" y="109"/>
                </a:cubicBezTo>
                <a:cubicBezTo>
                  <a:pt x="244" y="105"/>
                  <a:pt x="244" y="102"/>
                  <a:pt x="242" y="98"/>
                </a:cubicBezTo>
                <a:cubicBezTo>
                  <a:pt x="241" y="95"/>
                  <a:pt x="239" y="92"/>
                  <a:pt x="237" y="90"/>
                </a:cubicBezTo>
                <a:cubicBezTo>
                  <a:pt x="179" y="40"/>
                  <a:pt x="179" y="40"/>
                  <a:pt x="179" y="40"/>
                </a:cubicBezTo>
                <a:cubicBezTo>
                  <a:pt x="545" y="40"/>
                  <a:pt x="545" y="40"/>
                  <a:pt x="545" y="40"/>
                </a:cubicBezTo>
                <a:cubicBezTo>
                  <a:pt x="560" y="40"/>
                  <a:pt x="573" y="45"/>
                  <a:pt x="584" y="56"/>
                </a:cubicBezTo>
                <a:cubicBezTo>
                  <a:pt x="595" y="67"/>
                  <a:pt x="600" y="80"/>
                  <a:pt x="600" y="95"/>
                </a:cubicBezTo>
                <a:cubicBezTo>
                  <a:pt x="600" y="270"/>
                  <a:pt x="600" y="270"/>
                  <a:pt x="600" y="270"/>
                </a:cubicBezTo>
                <a:cubicBezTo>
                  <a:pt x="640" y="231"/>
                  <a:pt x="640" y="231"/>
                  <a:pt x="640" y="231"/>
                </a:cubicBezTo>
                <a:cubicBezTo>
                  <a:pt x="640" y="95"/>
                  <a:pt x="640" y="95"/>
                  <a:pt x="640" y="95"/>
                </a:cubicBezTo>
                <a:cubicBezTo>
                  <a:pt x="640" y="69"/>
                  <a:pt x="630" y="47"/>
                  <a:pt x="611" y="28"/>
                </a:cubicBezTo>
                <a:cubicBezTo>
                  <a:pt x="609" y="26"/>
                  <a:pt x="607" y="24"/>
                  <a:pt x="606" y="22"/>
                </a:cubicBezTo>
                <a:cubicBezTo>
                  <a:pt x="604" y="21"/>
                  <a:pt x="602" y="19"/>
                  <a:pt x="600" y="17"/>
                </a:cubicBezTo>
                <a:cubicBezTo>
                  <a:pt x="592" y="13"/>
                  <a:pt x="592" y="13"/>
                  <a:pt x="592" y="13"/>
                </a:cubicBezTo>
                <a:cubicBezTo>
                  <a:pt x="590" y="11"/>
                  <a:pt x="588" y="10"/>
                  <a:pt x="586" y="10"/>
                </a:cubicBezTo>
                <a:cubicBezTo>
                  <a:pt x="578" y="6"/>
                  <a:pt x="578" y="6"/>
                  <a:pt x="578" y="6"/>
                </a:cubicBezTo>
                <a:cubicBezTo>
                  <a:pt x="576" y="5"/>
                  <a:pt x="573" y="4"/>
                  <a:pt x="570" y="3"/>
                </a:cubicBezTo>
                <a:cubicBezTo>
                  <a:pt x="567" y="2"/>
                  <a:pt x="565" y="2"/>
                  <a:pt x="562" y="1"/>
                </a:cubicBezTo>
                <a:cubicBezTo>
                  <a:pt x="559" y="1"/>
                  <a:pt x="557" y="1"/>
                  <a:pt x="554" y="0"/>
                </a:cubicBezTo>
                <a:cubicBezTo>
                  <a:pt x="551" y="0"/>
                  <a:pt x="548" y="0"/>
                  <a:pt x="545" y="0"/>
                </a:cubicBezTo>
                <a:cubicBezTo>
                  <a:pt x="127" y="0"/>
                  <a:pt x="127" y="0"/>
                  <a:pt x="127" y="0"/>
                </a:cubicBezTo>
                <a:cubicBezTo>
                  <a:pt x="124" y="0"/>
                  <a:pt x="124" y="0"/>
                  <a:pt x="124" y="0"/>
                </a:cubicBezTo>
                <a:cubicBezTo>
                  <a:pt x="122" y="1"/>
                  <a:pt x="122" y="1"/>
                  <a:pt x="122" y="1"/>
                </a:cubicBezTo>
                <a:cubicBezTo>
                  <a:pt x="120" y="2"/>
                  <a:pt x="118" y="2"/>
                  <a:pt x="118" y="2"/>
                </a:cubicBezTo>
                <a:cubicBezTo>
                  <a:pt x="117" y="3"/>
                  <a:pt x="116" y="3"/>
                  <a:pt x="115" y="4"/>
                </a:cubicBezTo>
                <a:cubicBezTo>
                  <a:pt x="110" y="10"/>
                  <a:pt x="110" y="10"/>
                  <a:pt x="110" y="10"/>
                </a:cubicBezTo>
                <a:cubicBezTo>
                  <a:pt x="109" y="12"/>
                  <a:pt x="109" y="13"/>
                  <a:pt x="109" y="14"/>
                </a:cubicBezTo>
                <a:cubicBezTo>
                  <a:pt x="2" y="280"/>
                  <a:pt x="2" y="280"/>
                  <a:pt x="2" y="280"/>
                </a:cubicBezTo>
                <a:cubicBezTo>
                  <a:pt x="0" y="283"/>
                  <a:pt x="0" y="285"/>
                  <a:pt x="0" y="288"/>
                </a:cubicBezTo>
                <a:cubicBezTo>
                  <a:pt x="0" y="665"/>
                  <a:pt x="0" y="665"/>
                  <a:pt x="0" y="665"/>
                </a:cubicBezTo>
                <a:cubicBezTo>
                  <a:pt x="0" y="691"/>
                  <a:pt x="9" y="713"/>
                  <a:pt x="28" y="732"/>
                </a:cubicBezTo>
                <a:cubicBezTo>
                  <a:pt x="46" y="751"/>
                  <a:pt x="68" y="760"/>
                  <a:pt x="94" y="760"/>
                </a:cubicBezTo>
                <a:cubicBezTo>
                  <a:pt x="199" y="760"/>
                  <a:pt x="199" y="760"/>
                  <a:pt x="199" y="760"/>
                </a:cubicBezTo>
                <a:cubicBezTo>
                  <a:pt x="214" y="720"/>
                  <a:pt x="214" y="720"/>
                  <a:pt x="214" y="720"/>
                </a:cubicBezTo>
                <a:cubicBezTo>
                  <a:pt x="94" y="720"/>
                  <a:pt x="94" y="720"/>
                  <a:pt x="94" y="720"/>
                </a:cubicBezTo>
                <a:cubicBezTo>
                  <a:pt x="79" y="720"/>
                  <a:pt x="66" y="715"/>
                  <a:pt x="56" y="704"/>
                </a:cubicBezTo>
                <a:cubicBezTo>
                  <a:pt x="52" y="700"/>
                  <a:pt x="50" y="696"/>
                  <a:pt x="47" y="693"/>
                </a:cubicBezTo>
                <a:close/>
                <a:moveTo>
                  <a:pt x="146" y="320"/>
                </a:moveTo>
                <a:cubicBezTo>
                  <a:pt x="480" y="320"/>
                  <a:pt x="480" y="320"/>
                  <a:pt x="480" y="320"/>
                </a:cubicBezTo>
                <a:cubicBezTo>
                  <a:pt x="480" y="360"/>
                  <a:pt x="480" y="360"/>
                  <a:pt x="480" y="360"/>
                </a:cubicBezTo>
                <a:cubicBezTo>
                  <a:pt x="146" y="360"/>
                  <a:pt x="146" y="360"/>
                  <a:pt x="146" y="360"/>
                </a:cubicBezTo>
                <a:cubicBezTo>
                  <a:pt x="146" y="320"/>
                  <a:pt x="146" y="320"/>
                  <a:pt x="146" y="320"/>
                </a:cubicBezTo>
                <a:close/>
                <a:moveTo>
                  <a:pt x="400" y="413"/>
                </a:moveTo>
                <a:cubicBezTo>
                  <a:pt x="400" y="453"/>
                  <a:pt x="400" y="453"/>
                  <a:pt x="400" y="453"/>
                </a:cubicBezTo>
                <a:cubicBezTo>
                  <a:pt x="146" y="453"/>
                  <a:pt x="146" y="453"/>
                  <a:pt x="146" y="453"/>
                </a:cubicBezTo>
                <a:cubicBezTo>
                  <a:pt x="146" y="413"/>
                  <a:pt x="146" y="413"/>
                  <a:pt x="146" y="413"/>
                </a:cubicBezTo>
                <a:lnTo>
                  <a:pt x="400" y="413"/>
                </a:lnTo>
                <a:close/>
                <a:moveTo>
                  <a:pt x="306" y="507"/>
                </a:moveTo>
                <a:cubicBezTo>
                  <a:pt x="306" y="547"/>
                  <a:pt x="306" y="547"/>
                  <a:pt x="306" y="547"/>
                </a:cubicBezTo>
                <a:cubicBezTo>
                  <a:pt x="146" y="547"/>
                  <a:pt x="146" y="547"/>
                  <a:pt x="146" y="547"/>
                </a:cubicBezTo>
                <a:cubicBezTo>
                  <a:pt x="146" y="507"/>
                  <a:pt x="146" y="507"/>
                  <a:pt x="146" y="507"/>
                </a:cubicBezTo>
                <a:lnTo>
                  <a:pt x="306" y="507"/>
                </a:lnTo>
                <a:close/>
                <a:moveTo>
                  <a:pt x="146" y="227"/>
                </a:moveTo>
                <a:cubicBezTo>
                  <a:pt x="533" y="227"/>
                  <a:pt x="533" y="227"/>
                  <a:pt x="533" y="227"/>
                </a:cubicBezTo>
                <a:cubicBezTo>
                  <a:pt x="533" y="267"/>
                  <a:pt x="533" y="267"/>
                  <a:pt x="533" y="267"/>
                </a:cubicBezTo>
                <a:cubicBezTo>
                  <a:pt x="146" y="267"/>
                  <a:pt x="146" y="267"/>
                  <a:pt x="146" y="267"/>
                </a:cubicBezTo>
                <a:cubicBezTo>
                  <a:pt x="146" y="227"/>
                  <a:pt x="146" y="227"/>
                  <a:pt x="146" y="227"/>
                </a:cubicBezTo>
                <a:cubicBezTo>
                  <a:pt x="146" y="227"/>
                  <a:pt x="146" y="227"/>
                  <a:pt x="146" y="227"/>
                </a:cubicBezTo>
                <a:close/>
                <a:moveTo>
                  <a:pt x="339" y="591"/>
                </a:moveTo>
                <a:cubicBezTo>
                  <a:pt x="588" y="347"/>
                  <a:pt x="588" y="347"/>
                  <a:pt x="588" y="347"/>
                </a:cubicBezTo>
                <a:cubicBezTo>
                  <a:pt x="592" y="342"/>
                  <a:pt x="597" y="339"/>
                  <a:pt x="603" y="337"/>
                </a:cubicBezTo>
                <a:cubicBezTo>
                  <a:pt x="609" y="334"/>
                  <a:pt x="615" y="333"/>
                  <a:pt x="621" y="333"/>
                </a:cubicBezTo>
                <a:cubicBezTo>
                  <a:pt x="627" y="333"/>
                  <a:pt x="632" y="335"/>
                  <a:pt x="638" y="337"/>
                </a:cubicBezTo>
                <a:cubicBezTo>
                  <a:pt x="644" y="339"/>
                  <a:pt x="649" y="343"/>
                  <a:pt x="653" y="347"/>
                </a:cubicBezTo>
                <a:cubicBezTo>
                  <a:pt x="693" y="385"/>
                  <a:pt x="693" y="385"/>
                  <a:pt x="693" y="385"/>
                </a:cubicBezTo>
                <a:cubicBezTo>
                  <a:pt x="702" y="394"/>
                  <a:pt x="706" y="405"/>
                  <a:pt x="706" y="418"/>
                </a:cubicBezTo>
                <a:cubicBezTo>
                  <a:pt x="706" y="430"/>
                  <a:pt x="702" y="441"/>
                  <a:pt x="693" y="450"/>
                </a:cubicBezTo>
                <a:cubicBezTo>
                  <a:pt x="443" y="695"/>
                  <a:pt x="443" y="695"/>
                  <a:pt x="443" y="695"/>
                </a:cubicBezTo>
                <a:lnTo>
                  <a:pt x="339" y="591"/>
                </a:lnTo>
                <a:close/>
                <a:moveTo>
                  <a:pt x="310" y="619"/>
                </a:moveTo>
                <a:cubicBezTo>
                  <a:pt x="270" y="658"/>
                  <a:pt x="270" y="658"/>
                  <a:pt x="270" y="658"/>
                </a:cubicBezTo>
                <a:cubicBezTo>
                  <a:pt x="232" y="782"/>
                  <a:pt x="232" y="782"/>
                  <a:pt x="232" y="782"/>
                </a:cubicBezTo>
                <a:cubicBezTo>
                  <a:pt x="226" y="800"/>
                  <a:pt x="226" y="800"/>
                  <a:pt x="226" y="800"/>
                </a:cubicBezTo>
                <a:cubicBezTo>
                  <a:pt x="377" y="760"/>
                  <a:pt x="377" y="760"/>
                  <a:pt x="377" y="760"/>
                </a:cubicBezTo>
                <a:cubicBezTo>
                  <a:pt x="414" y="723"/>
                  <a:pt x="414" y="723"/>
                  <a:pt x="414" y="723"/>
                </a:cubicBezTo>
                <a:lnTo>
                  <a:pt x="310" y="619"/>
                </a:lnTo>
                <a:close/>
                <a:moveTo>
                  <a:pt x="594" y="703"/>
                </a:moveTo>
                <a:cubicBezTo>
                  <a:pt x="583" y="714"/>
                  <a:pt x="569" y="719"/>
                  <a:pt x="553" y="719"/>
                </a:cubicBezTo>
                <a:cubicBezTo>
                  <a:pt x="460" y="719"/>
                  <a:pt x="460" y="719"/>
                  <a:pt x="460" y="719"/>
                </a:cubicBezTo>
                <a:cubicBezTo>
                  <a:pt x="440" y="760"/>
                  <a:pt x="440" y="760"/>
                  <a:pt x="440" y="760"/>
                </a:cubicBezTo>
                <a:cubicBezTo>
                  <a:pt x="553" y="760"/>
                  <a:pt x="553" y="760"/>
                  <a:pt x="553" y="760"/>
                </a:cubicBezTo>
                <a:cubicBezTo>
                  <a:pt x="580" y="760"/>
                  <a:pt x="604" y="750"/>
                  <a:pt x="624" y="731"/>
                </a:cubicBezTo>
                <a:cubicBezTo>
                  <a:pt x="643" y="712"/>
                  <a:pt x="653" y="689"/>
                  <a:pt x="653" y="663"/>
                </a:cubicBezTo>
                <a:cubicBezTo>
                  <a:pt x="653" y="547"/>
                  <a:pt x="653" y="547"/>
                  <a:pt x="653" y="547"/>
                </a:cubicBezTo>
                <a:cubicBezTo>
                  <a:pt x="611" y="587"/>
                  <a:pt x="611" y="587"/>
                  <a:pt x="611" y="587"/>
                </a:cubicBezTo>
                <a:cubicBezTo>
                  <a:pt x="611" y="663"/>
                  <a:pt x="611" y="663"/>
                  <a:pt x="611" y="663"/>
                </a:cubicBezTo>
                <a:cubicBezTo>
                  <a:pt x="611" y="678"/>
                  <a:pt x="605" y="692"/>
                  <a:pt x="594" y="70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177"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3690135" y="1590416"/>
            <a:ext cx="339876" cy="333621"/>
          </a:xfrm>
          <a:custGeom>
            <a:avLst/>
            <a:gdLst>
              <a:gd name="T0" fmla="*/ 716 w 727"/>
              <a:gd name="T1" fmla="*/ 677 h 714"/>
              <a:gd name="T2" fmla="*/ 690 w 727"/>
              <a:gd name="T3" fmla="*/ 703 h 714"/>
              <a:gd name="T4" fmla="*/ 652 w 727"/>
              <a:gd name="T5" fmla="*/ 703 h 714"/>
              <a:gd name="T6" fmla="*/ 546 w 727"/>
              <a:gd name="T7" fmla="*/ 597 h 714"/>
              <a:gd name="T8" fmla="*/ 459 w 727"/>
              <a:gd name="T9" fmla="*/ 620 h 714"/>
              <a:gd name="T10" fmla="*/ 280 w 727"/>
              <a:gd name="T11" fmla="*/ 441 h 714"/>
              <a:gd name="T12" fmla="*/ 453 w 727"/>
              <a:gd name="T13" fmla="*/ 268 h 714"/>
              <a:gd name="T14" fmla="*/ 632 w 727"/>
              <a:gd name="T15" fmla="*/ 447 h 714"/>
              <a:gd name="T16" fmla="*/ 607 w 727"/>
              <a:gd name="T17" fmla="*/ 537 h 714"/>
              <a:gd name="T18" fmla="*/ 712 w 727"/>
              <a:gd name="T19" fmla="*/ 643 h 714"/>
              <a:gd name="T20" fmla="*/ 716 w 727"/>
              <a:gd name="T21" fmla="*/ 677 h 714"/>
              <a:gd name="T22" fmla="*/ 453 w 727"/>
              <a:gd name="T23" fmla="*/ 321 h 714"/>
              <a:gd name="T24" fmla="*/ 334 w 727"/>
              <a:gd name="T25" fmla="*/ 441 h 714"/>
              <a:gd name="T26" fmla="*/ 459 w 727"/>
              <a:gd name="T27" fmla="*/ 567 h 714"/>
              <a:gd name="T28" fmla="*/ 579 w 727"/>
              <a:gd name="T29" fmla="*/ 447 h 714"/>
              <a:gd name="T30" fmla="*/ 453 w 727"/>
              <a:gd name="T31" fmla="*/ 321 h 714"/>
              <a:gd name="T32" fmla="*/ 86 w 727"/>
              <a:gd name="T33" fmla="*/ 485 h 714"/>
              <a:gd name="T34" fmla="*/ 86 w 727"/>
              <a:gd name="T35" fmla="*/ 457 h 714"/>
              <a:gd name="T36" fmla="*/ 215 w 727"/>
              <a:gd name="T37" fmla="*/ 457 h 714"/>
              <a:gd name="T38" fmla="*/ 217 w 727"/>
              <a:gd name="T39" fmla="*/ 485 h 714"/>
              <a:gd name="T40" fmla="*/ 86 w 727"/>
              <a:gd name="T41" fmla="*/ 485 h 714"/>
              <a:gd name="T42" fmla="*/ 86 w 727"/>
              <a:gd name="T43" fmla="*/ 371 h 714"/>
              <a:gd name="T44" fmla="*/ 228 w 727"/>
              <a:gd name="T45" fmla="*/ 371 h 714"/>
              <a:gd name="T46" fmla="*/ 220 w 727"/>
              <a:gd name="T47" fmla="*/ 400 h 714"/>
              <a:gd name="T48" fmla="*/ 86 w 727"/>
              <a:gd name="T49" fmla="*/ 400 h 714"/>
              <a:gd name="T50" fmla="*/ 86 w 727"/>
              <a:gd name="T51" fmla="*/ 371 h 714"/>
              <a:gd name="T52" fmla="*/ 86 w 727"/>
              <a:gd name="T53" fmla="*/ 314 h 714"/>
              <a:gd name="T54" fmla="*/ 86 w 727"/>
              <a:gd name="T55" fmla="*/ 285 h 714"/>
              <a:gd name="T56" fmla="*/ 281 w 727"/>
              <a:gd name="T57" fmla="*/ 285 h 714"/>
              <a:gd name="T58" fmla="*/ 257 w 727"/>
              <a:gd name="T59" fmla="*/ 314 h 714"/>
              <a:gd name="T60" fmla="*/ 86 w 727"/>
              <a:gd name="T61" fmla="*/ 314 h 714"/>
              <a:gd name="T62" fmla="*/ 86 w 727"/>
              <a:gd name="T63" fmla="*/ 114 h 714"/>
              <a:gd name="T64" fmla="*/ 371 w 727"/>
              <a:gd name="T65" fmla="*/ 114 h 714"/>
              <a:gd name="T66" fmla="*/ 371 w 727"/>
              <a:gd name="T67" fmla="*/ 143 h 714"/>
              <a:gd name="T68" fmla="*/ 86 w 727"/>
              <a:gd name="T69" fmla="*/ 143 h 714"/>
              <a:gd name="T70" fmla="*/ 86 w 727"/>
              <a:gd name="T71" fmla="*/ 114 h 714"/>
              <a:gd name="T72" fmla="*/ 371 w 727"/>
              <a:gd name="T73" fmla="*/ 228 h 714"/>
              <a:gd name="T74" fmla="*/ 370 w 727"/>
              <a:gd name="T75" fmla="*/ 228 h 714"/>
              <a:gd name="T76" fmla="*/ 86 w 727"/>
              <a:gd name="T77" fmla="*/ 228 h 714"/>
              <a:gd name="T78" fmla="*/ 86 w 727"/>
              <a:gd name="T79" fmla="*/ 200 h 714"/>
              <a:gd name="T80" fmla="*/ 371 w 727"/>
              <a:gd name="T81" fmla="*/ 200 h 714"/>
              <a:gd name="T82" fmla="*/ 371 w 727"/>
              <a:gd name="T83" fmla="*/ 228 h 714"/>
              <a:gd name="T84" fmla="*/ 429 w 727"/>
              <a:gd name="T85" fmla="*/ 215 h 714"/>
              <a:gd name="T86" fmla="*/ 429 w 727"/>
              <a:gd name="T87" fmla="*/ 57 h 714"/>
              <a:gd name="T88" fmla="*/ 29 w 727"/>
              <a:gd name="T89" fmla="*/ 57 h 714"/>
              <a:gd name="T90" fmla="*/ 29 w 727"/>
              <a:gd name="T91" fmla="*/ 542 h 714"/>
              <a:gd name="T92" fmla="*/ 233 w 727"/>
              <a:gd name="T93" fmla="*/ 542 h 714"/>
              <a:gd name="T94" fmla="*/ 268 w 727"/>
              <a:gd name="T95" fmla="*/ 600 h 714"/>
              <a:gd name="T96" fmla="*/ 29 w 727"/>
              <a:gd name="T97" fmla="*/ 600 h 714"/>
              <a:gd name="T98" fmla="*/ 0 w 727"/>
              <a:gd name="T99" fmla="*/ 571 h 714"/>
              <a:gd name="T100" fmla="*/ 0 w 727"/>
              <a:gd name="T101" fmla="*/ 28 h 714"/>
              <a:gd name="T102" fmla="*/ 29 w 727"/>
              <a:gd name="T103" fmla="*/ 0 h 714"/>
              <a:gd name="T104" fmla="*/ 429 w 727"/>
              <a:gd name="T105" fmla="*/ 0 h 714"/>
              <a:gd name="T106" fmla="*/ 457 w 727"/>
              <a:gd name="T107" fmla="*/ 28 h 714"/>
              <a:gd name="T108" fmla="*/ 457 w 727"/>
              <a:gd name="T109" fmla="*/ 214 h 714"/>
              <a:gd name="T110" fmla="*/ 450 w 727"/>
              <a:gd name="T111" fmla="*/ 214 h 714"/>
              <a:gd name="T112" fmla="*/ 429 w 727"/>
              <a:gd name="T113" fmla="*/ 215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7" h="714">
                <a:moveTo>
                  <a:pt x="716" y="677"/>
                </a:moveTo>
                <a:cubicBezTo>
                  <a:pt x="690" y="703"/>
                  <a:pt x="690" y="703"/>
                  <a:pt x="690" y="703"/>
                </a:cubicBezTo>
                <a:cubicBezTo>
                  <a:pt x="679" y="714"/>
                  <a:pt x="663" y="714"/>
                  <a:pt x="652" y="703"/>
                </a:cubicBezTo>
                <a:cubicBezTo>
                  <a:pt x="546" y="597"/>
                  <a:pt x="546" y="597"/>
                  <a:pt x="546" y="597"/>
                </a:cubicBezTo>
                <a:cubicBezTo>
                  <a:pt x="520" y="612"/>
                  <a:pt x="491" y="620"/>
                  <a:pt x="459" y="620"/>
                </a:cubicBezTo>
                <a:cubicBezTo>
                  <a:pt x="363" y="620"/>
                  <a:pt x="280" y="537"/>
                  <a:pt x="280" y="441"/>
                </a:cubicBezTo>
                <a:cubicBezTo>
                  <a:pt x="280" y="345"/>
                  <a:pt x="358" y="268"/>
                  <a:pt x="453" y="268"/>
                </a:cubicBezTo>
                <a:cubicBezTo>
                  <a:pt x="549" y="268"/>
                  <a:pt x="632" y="351"/>
                  <a:pt x="632" y="447"/>
                </a:cubicBezTo>
                <a:cubicBezTo>
                  <a:pt x="632" y="480"/>
                  <a:pt x="623" y="510"/>
                  <a:pt x="607" y="537"/>
                </a:cubicBezTo>
                <a:cubicBezTo>
                  <a:pt x="712" y="643"/>
                  <a:pt x="712" y="643"/>
                  <a:pt x="712" y="643"/>
                </a:cubicBezTo>
                <a:cubicBezTo>
                  <a:pt x="723" y="653"/>
                  <a:pt x="727" y="666"/>
                  <a:pt x="716" y="677"/>
                </a:cubicBezTo>
                <a:close/>
                <a:moveTo>
                  <a:pt x="453" y="321"/>
                </a:moveTo>
                <a:cubicBezTo>
                  <a:pt x="387" y="321"/>
                  <a:pt x="334" y="375"/>
                  <a:pt x="334" y="441"/>
                </a:cubicBezTo>
                <a:cubicBezTo>
                  <a:pt x="334" y="508"/>
                  <a:pt x="393" y="567"/>
                  <a:pt x="459" y="567"/>
                </a:cubicBezTo>
                <a:cubicBezTo>
                  <a:pt x="525" y="567"/>
                  <a:pt x="579" y="513"/>
                  <a:pt x="579" y="447"/>
                </a:cubicBezTo>
                <a:cubicBezTo>
                  <a:pt x="579" y="380"/>
                  <a:pt x="520" y="321"/>
                  <a:pt x="453" y="321"/>
                </a:cubicBezTo>
                <a:close/>
                <a:moveTo>
                  <a:pt x="86" y="485"/>
                </a:moveTo>
                <a:cubicBezTo>
                  <a:pt x="86" y="457"/>
                  <a:pt x="86" y="457"/>
                  <a:pt x="86" y="457"/>
                </a:cubicBezTo>
                <a:cubicBezTo>
                  <a:pt x="215" y="457"/>
                  <a:pt x="215" y="457"/>
                  <a:pt x="215" y="457"/>
                </a:cubicBezTo>
                <a:cubicBezTo>
                  <a:pt x="215" y="466"/>
                  <a:pt x="216" y="476"/>
                  <a:pt x="217" y="485"/>
                </a:cubicBezTo>
                <a:lnTo>
                  <a:pt x="86" y="485"/>
                </a:lnTo>
                <a:close/>
                <a:moveTo>
                  <a:pt x="86" y="371"/>
                </a:moveTo>
                <a:cubicBezTo>
                  <a:pt x="228" y="371"/>
                  <a:pt x="228" y="371"/>
                  <a:pt x="228" y="371"/>
                </a:cubicBezTo>
                <a:cubicBezTo>
                  <a:pt x="225" y="380"/>
                  <a:pt x="222" y="390"/>
                  <a:pt x="220" y="400"/>
                </a:cubicBezTo>
                <a:cubicBezTo>
                  <a:pt x="86" y="400"/>
                  <a:pt x="86" y="400"/>
                  <a:pt x="86" y="400"/>
                </a:cubicBezTo>
                <a:lnTo>
                  <a:pt x="86" y="371"/>
                </a:lnTo>
                <a:close/>
                <a:moveTo>
                  <a:pt x="86" y="314"/>
                </a:moveTo>
                <a:cubicBezTo>
                  <a:pt x="86" y="285"/>
                  <a:pt x="86" y="285"/>
                  <a:pt x="86" y="285"/>
                </a:cubicBezTo>
                <a:cubicBezTo>
                  <a:pt x="281" y="285"/>
                  <a:pt x="281" y="285"/>
                  <a:pt x="281" y="285"/>
                </a:cubicBezTo>
                <a:cubicBezTo>
                  <a:pt x="273" y="294"/>
                  <a:pt x="265" y="304"/>
                  <a:pt x="257" y="314"/>
                </a:cubicBezTo>
                <a:lnTo>
                  <a:pt x="86" y="314"/>
                </a:lnTo>
                <a:close/>
                <a:moveTo>
                  <a:pt x="86" y="114"/>
                </a:moveTo>
                <a:cubicBezTo>
                  <a:pt x="371" y="114"/>
                  <a:pt x="371" y="114"/>
                  <a:pt x="371" y="114"/>
                </a:cubicBezTo>
                <a:cubicBezTo>
                  <a:pt x="371" y="143"/>
                  <a:pt x="371" y="143"/>
                  <a:pt x="371" y="143"/>
                </a:cubicBezTo>
                <a:cubicBezTo>
                  <a:pt x="86" y="143"/>
                  <a:pt x="86" y="143"/>
                  <a:pt x="86" y="143"/>
                </a:cubicBezTo>
                <a:lnTo>
                  <a:pt x="86" y="114"/>
                </a:lnTo>
                <a:close/>
                <a:moveTo>
                  <a:pt x="371" y="228"/>
                </a:moveTo>
                <a:cubicBezTo>
                  <a:pt x="371" y="228"/>
                  <a:pt x="370" y="228"/>
                  <a:pt x="370" y="228"/>
                </a:cubicBezTo>
                <a:cubicBezTo>
                  <a:pt x="86" y="228"/>
                  <a:pt x="86" y="228"/>
                  <a:pt x="86" y="228"/>
                </a:cubicBezTo>
                <a:cubicBezTo>
                  <a:pt x="86" y="200"/>
                  <a:pt x="86" y="200"/>
                  <a:pt x="86" y="200"/>
                </a:cubicBezTo>
                <a:cubicBezTo>
                  <a:pt x="371" y="200"/>
                  <a:pt x="371" y="200"/>
                  <a:pt x="371" y="200"/>
                </a:cubicBezTo>
                <a:cubicBezTo>
                  <a:pt x="371" y="228"/>
                  <a:pt x="371" y="228"/>
                  <a:pt x="371" y="228"/>
                </a:cubicBezTo>
                <a:close/>
                <a:moveTo>
                  <a:pt x="429" y="215"/>
                </a:moveTo>
                <a:cubicBezTo>
                  <a:pt x="429" y="57"/>
                  <a:pt x="429" y="57"/>
                  <a:pt x="429" y="57"/>
                </a:cubicBezTo>
                <a:cubicBezTo>
                  <a:pt x="29" y="57"/>
                  <a:pt x="29" y="57"/>
                  <a:pt x="29" y="57"/>
                </a:cubicBezTo>
                <a:cubicBezTo>
                  <a:pt x="29" y="542"/>
                  <a:pt x="29" y="542"/>
                  <a:pt x="29" y="542"/>
                </a:cubicBezTo>
                <a:cubicBezTo>
                  <a:pt x="233" y="542"/>
                  <a:pt x="233" y="542"/>
                  <a:pt x="233" y="542"/>
                </a:cubicBezTo>
                <a:cubicBezTo>
                  <a:pt x="242" y="563"/>
                  <a:pt x="254" y="582"/>
                  <a:pt x="268" y="600"/>
                </a:cubicBezTo>
                <a:cubicBezTo>
                  <a:pt x="29" y="600"/>
                  <a:pt x="29" y="600"/>
                  <a:pt x="29" y="600"/>
                </a:cubicBezTo>
                <a:cubicBezTo>
                  <a:pt x="13" y="600"/>
                  <a:pt x="0" y="587"/>
                  <a:pt x="0" y="571"/>
                </a:cubicBezTo>
                <a:cubicBezTo>
                  <a:pt x="0" y="28"/>
                  <a:pt x="0" y="28"/>
                  <a:pt x="0" y="28"/>
                </a:cubicBezTo>
                <a:cubicBezTo>
                  <a:pt x="0" y="12"/>
                  <a:pt x="13" y="0"/>
                  <a:pt x="29" y="0"/>
                </a:cubicBezTo>
                <a:cubicBezTo>
                  <a:pt x="429" y="0"/>
                  <a:pt x="429" y="0"/>
                  <a:pt x="429" y="0"/>
                </a:cubicBezTo>
                <a:cubicBezTo>
                  <a:pt x="444" y="0"/>
                  <a:pt x="457" y="12"/>
                  <a:pt x="457" y="28"/>
                </a:cubicBezTo>
                <a:cubicBezTo>
                  <a:pt x="457" y="214"/>
                  <a:pt x="457" y="214"/>
                  <a:pt x="457" y="214"/>
                </a:cubicBezTo>
                <a:cubicBezTo>
                  <a:pt x="455" y="214"/>
                  <a:pt x="452" y="214"/>
                  <a:pt x="450" y="214"/>
                </a:cubicBezTo>
                <a:cubicBezTo>
                  <a:pt x="443" y="214"/>
                  <a:pt x="436" y="214"/>
                  <a:pt x="429" y="215"/>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nvGrpSpPr>
          <p:cNvPr id="178" name="Group 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GrpSpPr>
            <a:grpSpLocks noChangeAspect="1"/>
          </p:cNvGrpSpPr>
          <p:nvPr/>
        </p:nvGrpSpPr>
        <p:grpSpPr bwMode="auto">
          <a:xfrm>
            <a:off x="3682327" y="3778688"/>
            <a:ext cx="286287" cy="380531"/>
            <a:chOff x="1377" y="2725"/>
            <a:chExt cx="483" cy="642"/>
          </a:xfrm>
          <a:solidFill>
            <a:schemeClr val="bg1"/>
          </a:solidFill>
        </p:grpSpPr>
        <p:sp>
          <p:nvSpPr>
            <p:cNvPr id="179" name="Freeform 5"/>
            <p:cNvSpPr>
              <a:spLocks noEditPoints="1"/>
            </p:cNvSpPr>
            <p:nvPr/>
          </p:nvSpPr>
          <p:spPr bwMode="auto">
            <a:xfrm>
              <a:off x="1458" y="2805"/>
              <a:ext cx="262" cy="522"/>
            </a:xfrm>
            <a:custGeom>
              <a:avLst/>
              <a:gdLst>
                <a:gd name="T0" fmla="*/ 140 w 228"/>
                <a:gd name="T1" fmla="*/ 0 h 454"/>
                <a:gd name="T2" fmla="*/ 0 w 228"/>
                <a:gd name="T3" fmla="*/ 139 h 454"/>
                <a:gd name="T4" fmla="*/ 18 w 228"/>
                <a:gd name="T5" fmla="*/ 157 h 454"/>
                <a:gd name="T6" fmla="*/ 35 w 228"/>
                <a:gd name="T7" fmla="*/ 139 h 454"/>
                <a:gd name="T8" fmla="*/ 66 w 228"/>
                <a:gd name="T9" fmla="*/ 65 h 454"/>
                <a:gd name="T10" fmla="*/ 140 w 228"/>
                <a:gd name="T11" fmla="*/ 35 h 454"/>
                <a:gd name="T12" fmla="*/ 158 w 228"/>
                <a:gd name="T13" fmla="*/ 17 h 454"/>
                <a:gd name="T14" fmla="*/ 140 w 228"/>
                <a:gd name="T15" fmla="*/ 0 h 454"/>
                <a:gd name="T16" fmla="*/ 88 w 228"/>
                <a:gd name="T17" fmla="*/ 454 h 454"/>
                <a:gd name="T18" fmla="*/ 193 w 228"/>
                <a:gd name="T19" fmla="*/ 454 h 454"/>
                <a:gd name="T20" fmla="*/ 210 w 228"/>
                <a:gd name="T21" fmla="*/ 437 h 454"/>
                <a:gd name="T22" fmla="*/ 193 w 228"/>
                <a:gd name="T23" fmla="*/ 419 h 454"/>
                <a:gd name="T24" fmla="*/ 88 w 228"/>
                <a:gd name="T25" fmla="*/ 419 h 454"/>
                <a:gd name="T26" fmla="*/ 70 w 228"/>
                <a:gd name="T27" fmla="*/ 437 h 454"/>
                <a:gd name="T28" fmla="*/ 88 w 228"/>
                <a:gd name="T29" fmla="*/ 454 h 454"/>
                <a:gd name="T30" fmla="*/ 70 w 228"/>
                <a:gd name="T31" fmla="*/ 384 h 454"/>
                <a:gd name="T32" fmla="*/ 210 w 228"/>
                <a:gd name="T33" fmla="*/ 384 h 454"/>
                <a:gd name="T34" fmla="*/ 228 w 228"/>
                <a:gd name="T35" fmla="*/ 367 h 454"/>
                <a:gd name="T36" fmla="*/ 210 w 228"/>
                <a:gd name="T37" fmla="*/ 349 h 454"/>
                <a:gd name="T38" fmla="*/ 70 w 228"/>
                <a:gd name="T39" fmla="*/ 349 h 454"/>
                <a:gd name="T40" fmla="*/ 53 w 228"/>
                <a:gd name="T41" fmla="*/ 367 h 454"/>
                <a:gd name="T42" fmla="*/ 70 w 228"/>
                <a:gd name="T43" fmla="*/ 38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28" h="454">
                  <a:moveTo>
                    <a:pt x="140" y="0"/>
                  </a:moveTo>
                  <a:cubicBezTo>
                    <a:pt x="63" y="0"/>
                    <a:pt x="0" y="62"/>
                    <a:pt x="0" y="139"/>
                  </a:cubicBezTo>
                  <a:cubicBezTo>
                    <a:pt x="0" y="149"/>
                    <a:pt x="8" y="157"/>
                    <a:pt x="18" y="157"/>
                  </a:cubicBezTo>
                  <a:cubicBezTo>
                    <a:pt x="27" y="157"/>
                    <a:pt x="35" y="149"/>
                    <a:pt x="35" y="139"/>
                  </a:cubicBezTo>
                  <a:cubicBezTo>
                    <a:pt x="35" y="111"/>
                    <a:pt x="47" y="84"/>
                    <a:pt x="66" y="65"/>
                  </a:cubicBezTo>
                  <a:cubicBezTo>
                    <a:pt x="85" y="46"/>
                    <a:pt x="111" y="35"/>
                    <a:pt x="140" y="35"/>
                  </a:cubicBezTo>
                  <a:cubicBezTo>
                    <a:pt x="150" y="35"/>
                    <a:pt x="158" y="27"/>
                    <a:pt x="158" y="17"/>
                  </a:cubicBezTo>
                  <a:cubicBezTo>
                    <a:pt x="158" y="7"/>
                    <a:pt x="150" y="0"/>
                    <a:pt x="140" y="0"/>
                  </a:cubicBezTo>
                  <a:close/>
                  <a:moveTo>
                    <a:pt x="88" y="454"/>
                  </a:moveTo>
                  <a:cubicBezTo>
                    <a:pt x="193" y="454"/>
                    <a:pt x="193" y="454"/>
                    <a:pt x="193" y="454"/>
                  </a:cubicBezTo>
                  <a:cubicBezTo>
                    <a:pt x="202" y="454"/>
                    <a:pt x="210" y="446"/>
                    <a:pt x="210" y="437"/>
                  </a:cubicBezTo>
                  <a:cubicBezTo>
                    <a:pt x="210" y="427"/>
                    <a:pt x="202" y="419"/>
                    <a:pt x="193" y="419"/>
                  </a:cubicBezTo>
                  <a:cubicBezTo>
                    <a:pt x="88" y="419"/>
                    <a:pt x="88" y="419"/>
                    <a:pt x="88" y="419"/>
                  </a:cubicBezTo>
                  <a:cubicBezTo>
                    <a:pt x="78" y="419"/>
                    <a:pt x="70" y="427"/>
                    <a:pt x="70" y="437"/>
                  </a:cubicBezTo>
                  <a:cubicBezTo>
                    <a:pt x="70" y="446"/>
                    <a:pt x="78" y="454"/>
                    <a:pt x="88" y="454"/>
                  </a:cubicBezTo>
                  <a:moveTo>
                    <a:pt x="70" y="384"/>
                  </a:moveTo>
                  <a:cubicBezTo>
                    <a:pt x="210" y="384"/>
                    <a:pt x="210" y="384"/>
                    <a:pt x="210" y="384"/>
                  </a:cubicBezTo>
                  <a:cubicBezTo>
                    <a:pt x="220" y="384"/>
                    <a:pt x="228" y="376"/>
                    <a:pt x="228" y="367"/>
                  </a:cubicBezTo>
                  <a:cubicBezTo>
                    <a:pt x="228" y="357"/>
                    <a:pt x="220" y="349"/>
                    <a:pt x="210" y="349"/>
                  </a:cubicBezTo>
                  <a:cubicBezTo>
                    <a:pt x="70" y="349"/>
                    <a:pt x="70" y="349"/>
                    <a:pt x="70" y="349"/>
                  </a:cubicBezTo>
                  <a:cubicBezTo>
                    <a:pt x="61" y="349"/>
                    <a:pt x="53" y="357"/>
                    <a:pt x="53" y="367"/>
                  </a:cubicBezTo>
                  <a:cubicBezTo>
                    <a:pt x="53" y="376"/>
                    <a:pt x="61" y="384"/>
                    <a:pt x="70" y="38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180" name="Freeform 6"/>
            <p:cNvSpPr>
              <a:spLocks noEditPoints="1"/>
            </p:cNvSpPr>
            <p:nvPr/>
          </p:nvSpPr>
          <p:spPr bwMode="auto">
            <a:xfrm>
              <a:off x="1377" y="2725"/>
              <a:ext cx="483" cy="642"/>
            </a:xfrm>
            <a:custGeom>
              <a:avLst/>
              <a:gdLst>
                <a:gd name="T0" fmla="*/ 210 w 420"/>
                <a:gd name="T1" fmla="*/ 0 h 559"/>
                <a:gd name="T2" fmla="*/ 0 w 420"/>
                <a:gd name="T3" fmla="*/ 209 h 559"/>
                <a:gd name="T4" fmla="*/ 77 w 420"/>
                <a:gd name="T5" fmla="*/ 371 h 559"/>
                <a:gd name="T6" fmla="*/ 77 w 420"/>
                <a:gd name="T7" fmla="*/ 371 h 559"/>
                <a:gd name="T8" fmla="*/ 105 w 420"/>
                <a:gd name="T9" fmla="*/ 427 h 559"/>
                <a:gd name="T10" fmla="*/ 105 w 420"/>
                <a:gd name="T11" fmla="*/ 489 h 559"/>
                <a:gd name="T12" fmla="*/ 115 w 420"/>
                <a:gd name="T13" fmla="*/ 514 h 559"/>
                <a:gd name="T14" fmla="*/ 140 w 420"/>
                <a:gd name="T15" fmla="*/ 524 h 559"/>
                <a:gd name="T16" fmla="*/ 150 w 420"/>
                <a:gd name="T17" fmla="*/ 524 h 559"/>
                <a:gd name="T18" fmla="*/ 210 w 420"/>
                <a:gd name="T19" fmla="*/ 559 h 559"/>
                <a:gd name="T20" fmla="*/ 270 w 420"/>
                <a:gd name="T21" fmla="*/ 524 h 559"/>
                <a:gd name="T22" fmla="*/ 280 w 420"/>
                <a:gd name="T23" fmla="*/ 524 h 559"/>
                <a:gd name="T24" fmla="*/ 305 w 420"/>
                <a:gd name="T25" fmla="*/ 514 h 559"/>
                <a:gd name="T26" fmla="*/ 315 w 420"/>
                <a:gd name="T27" fmla="*/ 489 h 559"/>
                <a:gd name="T28" fmla="*/ 315 w 420"/>
                <a:gd name="T29" fmla="*/ 427 h 559"/>
                <a:gd name="T30" fmla="*/ 343 w 420"/>
                <a:gd name="T31" fmla="*/ 371 h 559"/>
                <a:gd name="T32" fmla="*/ 420 w 420"/>
                <a:gd name="T33" fmla="*/ 209 h 559"/>
                <a:gd name="T34" fmla="*/ 210 w 420"/>
                <a:gd name="T35" fmla="*/ 0 h 559"/>
                <a:gd name="T36" fmla="*/ 321 w 420"/>
                <a:gd name="T37" fmla="*/ 344 h 559"/>
                <a:gd name="T38" fmla="*/ 280 w 420"/>
                <a:gd name="T39" fmla="*/ 427 h 559"/>
                <a:gd name="T40" fmla="*/ 280 w 420"/>
                <a:gd name="T41" fmla="*/ 489 h 559"/>
                <a:gd name="T42" fmla="*/ 247 w 420"/>
                <a:gd name="T43" fmla="*/ 489 h 559"/>
                <a:gd name="T44" fmla="*/ 243 w 420"/>
                <a:gd name="T45" fmla="*/ 501 h 559"/>
                <a:gd name="T46" fmla="*/ 210 w 420"/>
                <a:gd name="T47" fmla="*/ 524 h 559"/>
                <a:gd name="T48" fmla="*/ 177 w 420"/>
                <a:gd name="T49" fmla="*/ 501 h 559"/>
                <a:gd name="T50" fmla="*/ 173 w 420"/>
                <a:gd name="T51" fmla="*/ 489 h 559"/>
                <a:gd name="T52" fmla="*/ 140 w 420"/>
                <a:gd name="T53" fmla="*/ 489 h 559"/>
                <a:gd name="T54" fmla="*/ 140 w 420"/>
                <a:gd name="T55" fmla="*/ 427 h 559"/>
                <a:gd name="T56" fmla="*/ 99 w 420"/>
                <a:gd name="T57" fmla="*/ 344 h 559"/>
                <a:gd name="T58" fmla="*/ 99 w 420"/>
                <a:gd name="T59" fmla="*/ 344 h 559"/>
                <a:gd name="T60" fmla="*/ 35 w 420"/>
                <a:gd name="T61" fmla="*/ 209 h 559"/>
                <a:gd name="T62" fmla="*/ 87 w 420"/>
                <a:gd name="T63" fmla="*/ 86 h 559"/>
                <a:gd name="T64" fmla="*/ 210 w 420"/>
                <a:gd name="T65" fmla="*/ 35 h 559"/>
                <a:gd name="T66" fmla="*/ 334 w 420"/>
                <a:gd name="T67" fmla="*/ 86 h 559"/>
                <a:gd name="T68" fmla="*/ 385 w 420"/>
                <a:gd name="T69" fmla="*/ 209 h 559"/>
                <a:gd name="T70" fmla="*/ 321 w 420"/>
                <a:gd name="T71" fmla="*/ 344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20" h="559">
                  <a:moveTo>
                    <a:pt x="210" y="0"/>
                  </a:moveTo>
                  <a:cubicBezTo>
                    <a:pt x="94" y="0"/>
                    <a:pt x="0" y="94"/>
                    <a:pt x="0" y="209"/>
                  </a:cubicBezTo>
                  <a:cubicBezTo>
                    <a:pt x="0" y="275"/>
                    <a:pt x="30" y="333"/>
                    <a:pt x="77" y="371"/>
                  </a:cubicBezTo>
                  <a:cubicBezTo>
                    <a:pt x="77" y="371"/>
                    <a:pt x="77" y="371"/>
                    <a:pt x="77" y="371"/>
                  </a:cubicBezTo>
                  <a:cubicBezTo>
                    <a:pt x="94" y="386"/>
                    <a:pt x="105" y="405"/>
                    <a:pt x="105" y="427"/>
                  </a:cubicBezTo>
                  <a:cubicBezTo>
                    <a:pt x="105" y="489"/>
                    <a:pt x="105" y="489"/>
                    <a:pt x="105" y="489"/>
                  </a:cubicBezTo>
                  <a:cubicBezTo>
                    <a:pt x="105" y="499"/>
                    <a:pt x="109" y="508"/>
                    <a:pt x="115" y="514"/>
                  </a:cubicBezTo>
                  <a:cubicBezTo>
                    <a:pt x="122" y="520"/>
                    <a:pt x="131" y="524"/>
                    <a:pt x="140" y="524"/>
                  </a:cubicBezTo>
                  <a:cubicBezTo>
                    <a:pt x="150" y="524"/>
                    <a:pt x="150" y="524"/>
                    <a:pt x="150" y="524"/>
                  </a:cubicBezTo>
                  <a:cubicBezTo>
                    <a:pt x="162" y="545"/>
                    <a:pt x="184" y="559"/>
                    <a:pt x="210" y="559"/>
                  </a:cubicBezTo>
                  <a:cubicBezTo>
                    <a:pt x="236" y="559"/>
                    <a:pt x="258" y="545"/>
                    <a:pt x="270" y="524"/>
                  </a:cubicBezTo>
                  <a:cubicBezTo>
                    <a:pt x="280" y="524"/>
                    <a:pt x="280" y="524"/>
                    <a:pt x="280" y="524"/>
                  </a:cubicBezTo>
                  <a:cubicBezTo>
                    <a:pt x="290" y="524"/>
                    <a:pt x="298" y="520"/>
                    <a:pt x="305" y="514"/>
                  </a:cubicBezTo>
                  <a:cubicBezTo>
                    <a:pt x="311" y="508"/>
                    <a:pt x="315" y="499"/>
                    <a:pt x="315" y="489"/>
                  </a:cubicBezTo>
                  <a:cubicBezTo>
                    <a:pt x="315" y="427"/>
                    <a:pt x="315" y="427"/>
                    <a:pt x="315" y="427"/>
                  </a:cubicBezTo>
                  <a:cubicBezTo>
                    <a:pt x="315" y="405"/>
                    <a:pt x="326" y="386"/>
                    <a:pt x="343" y="371"/>
                  </a:cubicBezTo>
                  <a:cubicBezTo>
                    <a:pt x="390" y="333"/>
                    <a:pt x="420" y="275"/>
                    <a:pt x="420" y="209"/>
                  </a:cubicBezTo>
                  <a:cubicBezTo>
                    <a:pt x="420" y="94"/>
                    <a:pt x="326" y="0"/>
                    <a:pt x="210" y="0"/>
                  </a:cubicBezTo>
                  <a:close/>
                  <a:moveTo>
                    <a:pt x="321" y="344"/>
                  </a:moveTo>
                  <a:cubicBezTo>
                    <a:pt x="297" y="364"/>
                    <a:pt x="280" y="393"/>
                    <a:pt x="280" y="427"/>
                  </a:cubicBezTo>
                  <a:cubicBezTo>
                    <a:pt x="280" y="489"/>
                    <a:pt x="280" y="489"/>
                    <a:pt x="280" y="489"/>
                  </a:cubicBezTo>
                  <a:cubicBezTo>
                    <a:pt x="247" y="489"/>
                    <a:pt x="247" y="489"/>
                    <a:pt x="247" y="489"/>
                  </a:cubicBezTo>
                  <a:cubicBezTo>
                    <a:pt x="243" y="501"/>
                    <a:pt x="243" y="501"/>
                    <a:pt x="243" y="501"/>
                  </a:cubicBezTo>
                  <a:cubicBezTo>
                    <a:pt x="238" y="514"/>
                    <a:pt x="225" y="524"/>
                    <a:pt x="210" y="524"/>
                  </a:cubicBezTo>
                  <a:cubicBezTo>
                    <a:pt x="195" y="524"/>
                    <a:pt x="182" y="514"/>
                    <a:pt x="177" y="501"/>
                  </a:cubicBezTo>
                  <a:cubicBezTo>
                    <a:pt x="173" y="489"/>
                    <a:pt x="173" y="489"/>
                    <a:pt x="173" y="489"/>
                  </a:cubicBezTo>
                  <a:cubicBezTo>
                    <a:pt x="140" y="489"/>
                    <a:pt x="140" y="489"/>
                    <a:pt x="140" y="489"/>
                  </a:cubicBezTo>
                  <a:cubicBezTo>
                    <a:pt x="140" y="427"/>
                    <a:pt x="140" y="427"/>
                    <a:pt x="140" y="427"/>
                  </a:cubicBezTo>
                  <a:cubicBezTo>
                    <a:pt x="140" y="393"/>
                    <a:pt x="123" y="364"/>
                    <a:pt x="99" y="344"/>
                  </a:cubicBezTo>
                  <a:cubicBezTo>
                    <a:pt x="99" y="344"/>
                    <a:pt x="99" y="344"/>
                    <a:pt x="99" y="344"/>
                  </a:cubicBezTo>
                  <a:cubicBezTo>
                    <a:pt x="60" y="312"/>
                    <a:pt x="35" y="264"/>
                    <a:pt x="35" y="209"/>
                  </a:cubicBezTo>
                  <a:cubicBezTo>
                    <a:pt x="35" y="161"/>
                    <a:pt x="55" y="118"/>
                    <a:pt x="87" y="86"/>
                  </a:cubicBezTo>
                  <a:cubicBezTo>
                    <a:pt x="118" y="54"/>
                    <a:pt x="162" y="35"/>
                    <a:pt x="210" y="35"/>
                  </a:cubicBezTo>
                  <a:cubicBezTo>
                    <a:pt x="258" y="35"/>
                    <a:pt x="302" y="54"/>
                    <a:pt x="334" y="86"/>
                  </a:cubicBezTo>
                  <a:cubicBezTo>
                    <a:pt x="365" y="118"/>
                    <a:pt x="385" y="161"/>
                    <a:pt x="385" y="209"/>
                  </a:cubicBezTo>
                  <a:cubicBezTo>
                    <a:pt x="385" y="264"/>
                    <a:pt x="360" y="312"/>
                    <a:pt x="321" y="3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sp>
        <p:nvSpPr>
          <p:cNvPr id="27" name="灯片编号占位符 26"/>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27934" y="134758"/>
            <a:ext cx="646332" cy="646331"/>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51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项目</a:t>
            </a:r>
            <a:r>
              <a:rPr lang="zh-CN" altLang="en-US" sz="2000" spc="300">
                <a:solidFill>
                  <a:schemeClr val="accent1"/>
                </a:solidFill>
                <a:latin typeface="+mj-ea"/>
                <a:ea typeface="+mj-ea"/>
              </a:rPr>
              <a:t>组件</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922321"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RESULTS AND ITS APPLICATION</a:t>
            </a:r>
            <a:endParaRPr lang="en-US" altLang="zh-CN" sz="800">
              <a:solidFill>
                <a:schemeClr val="bg1">
                  <a:lumMod val="50000"/>
                </a:schemeClr>
              </a:solidFill>
              <a:ea typeface="方正兰亭黑_GBK"/>
            </a:endParaRPr>
          </a:p>
        </p:txBody>
      </p:sp>
      <p:cxnSp>
        <p:nvCxnSpPr>
          <p:cNvPr id="158" name="直接连接符 157"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730341" y="1353671"/>
            <a:ext cx="0" cy="3352800"/>
          </a:xfrm>
          <a:prstGeom prst="line">
            <a:avLst/>
          </a:prstGeom>
          <a:ln>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7" name="灯片编号占位符 26"/>
          <p:cNvSpPr>
            <a:spLocks noGrp="1"/>
          </p:cNvSpPr>
          <p:nvPr>
            <p:ph type="sldNum" sz="quarter" idx="12"/>
          </p:nvPr>
        </p:nvSpPr>
        <p:spPr/>
        <p:txBody>
          <a:bodyPr/>
          <a:lstStyle/>
          <a:p>
            <a:fld id="{A078AD46-E526-4C25-9F7A-C3C2EF8D573B}" type="slidenum">
              <a:rPr lang="zh-CN" altLang="en-US" smtClean="0"/>
            </a:fld>
            <a:endParaRPr lang="zh-CN" altLang="en-US"/>
          </a:p>
        </p:txBody>
      </p:sp>
      <p:pic>
        <p:nvPicPr>
          <p:cNvPr id="2" name="图片 2"/>
          <p:cNvPicPr/>
          <p:nvPr/>
        </p:nvPicPr>
        <p:blipFill>
          <a:blip r:embed="rId1"/>
          <a:stretch>
            <a:fillRect/>
          </a:stretch>
        </p:blipFill>
        <p:spPr>
          <a:xfrm>
            <a:off x="4940935" y="1353820"/>
            <a:ext cx="4095750" cy="1263650"/>
          </a:xfrm>
          <a:prstGeom prst="rect">
            <a:avLst/>
          </a:prstGeom>
        </p:spPr>
      </p:pic>
      <p:pic>
        <p:nvPicPr>
          <p:cNvPr id="3" name="图片 3"/>
          <p:cNvPicPr/>
          <p:nvPr/>
        </p:nvPicPr>
        <p:blipFill>
          <a:blip r:embed="rId2"/>
          <a:stretch>
            <a:fillRect/>
          </a:stretch>
        </p:blipFill>
        <p:spPr>
          <a:xfrm>
            <a:off x="227965" y="2981960"/>
            <a:ext cx="5274310" cy="1724660"/>
          </a:xfrm>
          <a:prstGeom prst="rect">
            <a:avLst/>
          </a:prstGeom>
        </p:spPr>
      </p:pic>
      <p:pic>
        <p:nvPicPr>
          <p:cNvPr id="4" name="图片 4"/>
          <p:cNvPicPr/>
          <p:nvPr/>
        </p:nvPicPr>
        <p:blipFill>
          <a:blip r:embed="rId3"/>
          <a:stretch>
            <a:fillRect/>
          </a:stretch>
        </p:blipFill>
        <p:spPr>
          <a:xfrm>
            <a:off x="288290" y="1415415"/>
            <a:ext cx="4089400" cy="698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3870960" y="2439157"/>
            <a:ext cx="1402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2400">
                <a:solidFill>
                  <a:schemeClr val="accent1"/>
                </a:solidFill>
                <a:latin typeface="+mj-ea"/>
                <a:ea typeface="+mj-ea"/>
              </a:rPr>
              <a:t>团队</a:t>
            </a:r>
            <a:r>
              <a:rPr lang="zh-CN" altLang="en-US" sz="2400">
                <a:solidFill>
                  <a:schemeClr val="accent1"/>
                </a:solidFill>
                <a:latin typeface="+mj-ea"/>
                <a:ea typeface="+mj-ea"/>
              </a:rPr>
              <a:t>协作</a:t>
            </a:r>
            <a:endParaRPr lang="zh-CN" altLang="en-US" sz="2400">
              <a:solidFill>
                <a:schemeClr val="accent1"/>
              </a:solidFill>
              <a:latin typeface="+mj-ea"/>
              <a:ea typeface="+mj-ea"/>
            </a:endParaRPr>
          </a:p>
        </p:txBody>
      </p:sp>
      <p:sp>
        <p:nvSpPr>
          <p:cNvPr id="5" name="文本框 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4251961" y="2865117"/>
            <a:ext cx="640080" cy="213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en-US" altLang="zh-CN" sz="800">
                <a:solidFill>
                  <a:schemeClr val="accent1"/>
                </a:solidFill>
                <a:latin typeface="+mj-lt"/>
                <a:ea typeface="方正兰亭黑_GBK"/>
              </a:rPr>
              <a:t>team work</a:t>
            </a:r>
            <a:endParaRPr lang="en-US" altLang="zh-CN" sz="800">
              <a:solidFill>
                <a:schemeClr val="accent1"/>
              </a:solidFill>
              <a:latin typeface="+mj-lt"/>
              <a:ea typeface="方正兰亭黑_GBK"/>
            </a:endParaRPr>
          </a:p>
        </p:txBody>
      </p:sp>
      <p:cxnSp>
        <p:nvCxnSpPr>
          <p:cNvPr id="7" name="直接连接符 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358191" y="3150072"/>
            <a:ext cx="42761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bwMode="auto">
          <a:xfrm>
            <a:off x="4149909" y="1397732"/>
            <a:ext cx="844179" cy="937431"/>
          </a:xfrm>
          <a:custGeom>
            <a:avLst/>
            <a:gdLst>
              <a:gd name="T0" fmla="*/ 248 w 648"/>
              <a:gd name="T1" fmla="*/ 0 h 721"/>
              <a:gd name="T2" fmla="*/ 626 w 648"/>
              <a:gd name="T3" fmla="*/ 0 h 721"/>
              <a:gd name="T4" fmla="*/ 642 w 648"/>
              <a:gd name="T5" fmla="*/ 9 h 721"/>
              <a:gd name="T6" fmla="*/ 647 w 648"/>
              <a:gd name="T7" fmla="*/ 38 h 721"/>
              <a:gd name="T8" fmla="*/ 647 w 648"/>
              <a:gd name="T9" fmla="*/ 551 h 721"/>
              <a:gd name="T10" fmla="*/ 640 w 648"/>
              <a:gd name="T11" fmla="*/ 569 h 721"/>
              <a:gd name="T12" fmla="*/ 619 w 648"/>
              <a:gd name="T13" fmla="*/ 575 h 721"/>
              <a:gd name="T14" fmla="*/ 84 w 648"/>
              <a:gd name="T15" fmla="*/ 577 h 721"/>
              <a:gd name="T16" fmla="*/ 44 w 648"/>
              <a:gd name="T17" fmla="*/ 643 h 721"/>
              <a:gd name="T18" fmla="*/ 98 w 648"/>
              <a:gd name="T19" fmla="*/ 680 h 721"/>
              <a:gd name="T20" fmla="*/ 607 w 648"/>
              <a:gd name="T21" fmla="*/ 681 h 721"/>
              <a:gd name="T22" fmla="*/ 607 w 648"/>
              <a:gd name="T23" fmla="*/ 629 h 721"/>
              <a:gd name="T24" fmla="*/ 627 w 648"/>
              <a:gd name="T25" fmla="*/ 610 h 721"/>
              <a:gd name="T26" fmla="*/ 646 w 648"/>
              <a:gd name="T27" fmla="*/ 629 h 721"/>
              <a:gd name="T28" fmla="*/ 646 w 648"/>
              <a:gd name="T29" fmla="*/ 700 h 721"/>
              <a:gd name="T30" fmla="*/ 624 w 648"/>
              <a:gd name="T31" fmla="*/ 720 h 721"/>
              <a:gd name="T32" fmla="*/ 130 w 648"/>
              <a:gd name="T33" fmla="*/ 720 h 721"/>
              <a:gd name="T34" fmla="*/ 76 w 648"/>
              <a:gd name="T35" fmla="*/ 718 h 721"/>
              <a:gd name="T36" fmla="*/ 11 w 648"/>
              <a:gd name="T37" fmla="*/ 669 h 721"/>
              <a:gd name="T38" fmla="*/ 0 w 648"/>
              <a:gd name="T39" fmla="*/ 629 h 721"/>
              <a:gd name="T40" fmla="*/ 0 w 648"/>
              <a:gd name="T41" fmla="*/ 93 h 721"/>
              <a:gd name="T42" fmla="*/ 10 w 648"/>
              <a:gd name="T43" fmla="*/ 55 h 721"/>
              <a:gd name="T44" fmla="*/ 76 w 648"/>
              <a:gd name="T45" fmla="*/ 3 h 721"/>
              <a:gd name="T46" fmla="*/ 95 w 648"/>
              <a:gd name="T47" fmla="*/ 0 h 721"/>
              <a:gd name="T48" fmla="*/ 95 w 648"/>
              <a:gd name="T49" fmla="*/ 19 h 721"/>
              <a:gd name="T50" fmla="*/ 95 w 648"/>
              <a:gd name="T51" fmla="*/ 455 h 721"/>
              <a:gd name="T52" fmla="*/ 173 w 648"/>
              <a:gd name="T53" fmla="*/ 372 h 721"/>
              <a:gd name="T54" fmla="*/ 249 w 648"/>
              <a:gd name="T55" fmla="*/ 456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8" h="721">
                <a:moveTo>
                  <a:pt x="248" y="0"/>
                </a:moveTo>
                <a:cubicBezTo>
                  <a:pt x="626" y="0"/>
                  <a:pt x="626" y="0"/>
                  <a:pt x="626" y="0"/>
                </a:cubicBezTo>
                <a:cubicBezTo>
                  <a:pt x="632" y="2"/>
                  <a:pt x="639" y="3"/>
                  <a:pt x="642" y="9"/>
                </a:cubicBezTo>
                <a:cubicBezTo>
                  <a:pt x="648" y="17"/>
                  <a:pt x="646" y="28"/>
                  <a:pt x="647" y="38"/>
                </a:cubicBezTo>
                <a:cubicBezTo>
                  <a:pt x="646" y="209"/>
                  <a:pt x="646" y="380"/>
                  <a:pt x="647" y="551"/>
                </a:cubicBezTo>
                <a:cubicBezTo>
                  <a:pt x="647" y="557"/>
                  <a:pt x="645" y="565"/>
                  <a:pt x="640" y="569"/>
                </a:cubicBezTo>
                <a:cubicBezTo>
                  <a:pt x="634" y="575"/>
                  <a:pt x="626" y="575"/>
                  <a:pt x="619" y="575"/>
                </a:cubicBezTo>
                <a:cubicBezTo>
                  <a:pt x="598" y="576"/>
                  <a:pt x="117" y="572"/>
                  <a:pt x="84" y="577"/>
                </a:cubicBezTo>
                <a:cubicBezTo>
                  <a:pt x="55" y="581"/>
                  <a:pt x="34" y="615"/>
                  <a:pt x="44" y="643"/>
                </a:cubicBezTo>
                <a:cubicBezTo>
                  <a:pt x="50" y="666"/>
                  <a:pt x="74" y="681"/>
                  <a:pt x="98" y="680"/>
                </a:cubicBezTo>
                <a:cubicBezTo>
                  <a:pt x="255" y="681"/>
                  <a:pt x="450" y="680"/>
                  <a:pt x="607" y="681"/>
                </a:cubicBezTo>
                <a:cubicBezTo>
                  <a:pt x="607" y="663"/>
                  <a:pt x="607" y="646"/>
                  <a:pt x="607" y="629"/>
                </a:cubicBezTo>
                <a:cubicBezTo>
                  <a:pt x="607" y="619"/>
                  <a:pt x="616" y="609"/>
                  <a:pt x="627" y="610"/>
                </a:cubicBezTo>
                <a:cubicBezTo>
                  <a:pt x="637" y="609"/>
                  <a:pt x="647" y="619"/>
                  <a:pt x="646" y="629"/>
                </a:cubicBezTo>
                <a:cubicBezTo>
                  <a:pt x="647" y="653"/>
                  <a:pt x="647" y="676"/>
                  <a:pt x="646" y="700"/>
                </a:cubicBezTo>
                <a:cubicBezTo>
                  <a:pt x="647" y="712"/>
                  <a:pt x="636" y="721"/>
                  <a:pt x="624" y="720"/>
                </a:cubicBezTo>
                <a:cubicBezTo>
                  <a:pt x="130" y="720"/>
                  <a:pt x="130" y="720"/>
                  <a:pt x="130" y="720"/>
                </a:cubicBezTo>
                <a:cubicBezTo>
                  <a:pt x="112" y="719"/>
                  <a:pt x="94" y="721"/>
                  <a:pt x="76" y="718"/>
                </a:cubicBezTo>
                <a:cubicBezTo>
                  <a:pt x="48" y="713"/>
                  <a:pt x="24" y="694"/>
                  <a:pt x="11" y="669"/>
                </a:cubicBezTo>
                <a:cubicBezTo>
                  <a:pt x="4" y="657"/>
                  <a:pt x="3" y="642"/>
                  <a:pt x="0" y="629"/>
                </a:cubicBezTo>
                <a:cubicBezTo>
                  <a:pt x="0" y="93"/>
                  <a:pt x="0" y="93"/>
                  <a:pt x="0" y="93"/>
                </a:cubicBezTo>
                <a:cubicBezTo>
                  <a:pt x="2" y="80"/>
                  <a:pt x="4" y="67"/>
                  <a:pt x="10" y="55"/>
                </a:cubicBezTo>
                <a:cubicBezTo>
                  <a:pt x="22" y="29"/>
                  <a:pt x="47" y="8"/>
                  <a:pt x="76" y="3"/>
                </a:cubicBezTo>
                <a:cubicBezTo>
                  <a:pt x="83" y="2"/>
                  <a:pt x="87" y="1"/>
                  <a:pt x="95" y="0"/>
                </a:cubicBezTo>
                <a:cubicBezTo>
                  <a:pt x="95" y="0"/>
                  <a:pt x="95" y="13"/>
                  <a:pt x="95" y="19"/>
                </a:cubicBezTo>
                <a:cubicBezTo>
                  <a:pt x="95" y="159"/>
                  <a:pt x="95" y="455"/>
                  <a:pt x="95" y="455"/>
                </a:cubicBezTo>
                <a:cubicBezTo>
                  <a:pt x="119" y="428"/>
                  <a:pt x="173" y="372"/>
                  <a:pt x="173" y="372"/>
                </a:cubicBezTo>
                <a:cubicBezTo>
                  <a:pt x="249" y="456"/>
                  <a:pt x="249" y="456"/>
                  <a:pt x="249" y="456"/>
                </a:cubicBez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accent1"/>
              </a:solidFill>
            </a:endParaRPr>
          </a:p>
        </p:txBody>
      </p:sp>
      <p:sp>
        <p:nvSpPr>
          <p:cNvPr id="10" name="圆角矩形 29"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042057" y="3744427"/>
            <a:ext cx="1059886" cy="313473"/>
          </a:xfrm>
          <a:prstGeom prst="roundRect">
            <a:avLst>
              <a:gd name="adj" fmla="val 5000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a:solidFill>
                  <a:schemeClr val="accent1"/>
                </a:solidFill>
                <a:latin typeface="+mj-lt"/>
              </a:rPr>
              <a:t>PART T</a:t>
            </a:r>
            <a:r>
              <a:rPr lang="en-US" altLang="zh-CN" sz="1000">
                <a:solidFill>
                  <a:schemeClr val="accent1"/>
                </a:solidFill>
                <a:latin typeface="+mj-lt"/>
              </a:rPr>
              <a:t>hree</a:t>
            </a:r>
            <a:endParaRPr lang="en-US" altLang="zh-CN" sz="1000">
              <a:solidFill>
                <a:schemeClr val="accent1"/>
              </a:solidFill>
              <a:latin typeface="+mj-lt"/>
            </a:endParaRPr>
          </a:p>
        </p:txBody>
      </p:sp>
      <p:grpSp>
        <p:nvGrpSpPr>
          <p:cNvPr id="15"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018713" y="192331"/>
            <a:ext cx="1941301" cy="601649"/>
            <a:chOff x="3135086" y="2512940"/>
            <a:chExt cx="5921821" cy="1835296"/>
          </a:xfrm>
        </p:grpSpPr>
        <p:grpSp>
          <p:nvGrpSpPr>
            <p:cNvPr id="16" name="ïṡľïḑé"/>
            <p:cNvGrpSpPr/>
            <p:nvPr/>
          </p:nvGrpSpPr>
          <p:grpSpPr>
            <a:xfrm>
              <a:off x="3135086" y="2512940"/>
              <a:ext cx="1823280" cy="1835296"/>
              <a:chOff x="3551238" y="3067050"/>
              <a:chExt cx="722313" cy="727075"/>
            </a:xfrm>
          </p:grpSpPr>
          <p:sp>
            <p:nvSpPr>
              <p:cNvPr id="46"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8"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9"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0"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1"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2"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3"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4"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5"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6"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9"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4"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5"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6"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7"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8"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9"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1"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2"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6"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9"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0"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1"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2"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6"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7"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8"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9"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1"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2"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3"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4"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5"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7" name="iṥ1iḓé"/>
            <p:cNvGrpSpPr/>
            <p:nvPr/>
          </p:nvGrpSpPr>
          <p:grpSpPr>
            <a:xfrm>
              <a:off x="5177660" y="2725128"/>
              <a:ext cx="3879247" cy="1410920"/>
              <a:chOff x="4412452" y="3106738"/>
              <a:chExt cx="2312689" cy="841148"/>
            </a:xfrm>
          </p:grpSpPr>
          <p:grpSp>
            <p:nvGrpSpPr>
              <p:cNvPr id="18" name="íṡḷiďé"/>
              <p:cNvGrpSpPr/>
              <p:nvPr/>
            </p:nvGrpSpPr>
            <p:grpSpPr>
              <a:xfrm>
                <a:off x="4422776" y="3106738"/>
                <a:ext cx="2293937" cy="617538"/>
                <a:chOff x="4422776" y="3106738"/>
                <a:chExt cx="2293937" cy="617538"/>
              </a:xfrm>
            </p:grpSpPr>
            <p:sp>
              <p:nvSpPr>
                <p:cNvPr id="35"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2"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4"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9" name="íṥlíḓê"/>
              <p:cNvGrpSpPr/>
              <p:nvPr/>
            </p:nvGrpSpPr>
            <p:grpSpPr>
              <a:xfrm>
                <a:off x="4412452" y="3781425"/>
                <a:ext cx="2312689" cy="166461"/>
                <a:chOff x="6986588" y="3521075"/>
                <a:chExt cx="1654176" cy="119063"/>
              </a:xfrm>
            </p:grpSpPr>
            <p:sp>
              <p:nvSpPr>
                <p:cNvPr id="20"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1"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22" name="矩形 121"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2841869" y="3169318"/>
            <a:ext cx="3406795" cy="344805"/>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defRPr/>
            </a:pPr>
            <a:r>
              <a:rPr kumimoji="0" lang="zh-CN" altLang="en-US" sz="1100" b="0" i="0" u="none" strike="noStrike" kern="0" cap="none" spc="0" normalizeH="0" baseline="0" noProof="0">
                <a:ln>
                  <a:noFill/>
                </a:ln>
                <a:solidFill>
                  <a:schemeClr val="bg1">
                    <a:lumMod val="65000"/>
                  </a:schemeClr>
                </a:solidFill>
                <a:effectLst/>
                <a:uLnTx/>
                <a:uFillTx/>
              </a:rPr>
              <a:t>团队分工、</a:t>
            </a:r>
            <a:r>
              <a:rPr kumimoji="0" lang="zh-CN" altLang="en-US" sz="1100" b="0" i="0" u="none" strike="noStrike" kern="0" cap="none" spc="0" normalizeH="0" baseline="0" noProof="0">
                <a:ln>
                  <a:noFill/>
                </a:ln>
                <a:solidFill>
                  <a:schemeClr val="bg1">
                    <a:lumMod val="65000"/>
                  </a:schemeClr>
                </a:solidFill>
                <a:effectLst/>
                <a:uLnTx/>
                <a:uFillTx/>
              </a:rPr>
              <a:t>代码协同</a:t>
            </a:r>
            <a:endParaRPr kumimoji="0" lang="zh-CN" altLang="en-US" sz="1100" b="0" i="0" u="none" strike="noStrike" kern="0" cap="none" spc="0" normalizeH="0" baseline="0" noProof="0">
              <a:ln>
                <a:noFill/>
              </a:ln>
              <a:solidFill>
                <a:schemeClr val="bg1">
                  <a:lumMod val="65000"/>
                </a:schemeClr>
              </a:solidFill>
              <a:effectLst/>
              <a:uLnTx/>
              <a:uFillTx/>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31060" y="134758"/>
            <a:ext cx="640080" cy="645160"/>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6447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论文总结</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12883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THE PAPER SUMMARY </a:t>
            </a:r>
            <a:endParaRPr lang="en-US" altLang="zh-CN" sz="800">
              <a:solidFill>
                <a:schemeClr val="bg1">
                  <a:lumMod val="50000"/>
                </a:schemeClr>
              </a:solidFill>
              <a:ea typeface="方正兰亭黑_GBK"/>
            </a:endParaRPr>
          </a:p>
        </p:txBody>
      </p:sp>
      <p:sp>
        <p:nvSpPr>
          <p:cNvPr id="48" name="椭圆 47"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704578" y="1355152"/>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9" name="椭圆 4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704578" y="2468846"/>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0" name="椭圆 4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704578" y="3582540"/>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1" name="矩形 5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1395131" y="1565988"/>
            <a:ext cx="3369893" cy="714375"/>
          </a:xfrm>
          <a:prstGeom prst="rect">
            <a:avLst/>
          </a:prstGeom>
        </p:spPr>
        <p:txBody>
          <a:bodyPr wrap="square">
            <a:spAutoFit/>
          </a:bodyPr>
          <a:lstStyle/>
          <a:p>
            <a:pPr>
              <a:lnSpc>
                <a:spcPct val="150000"/>
              </a:lnSpc>
            </a:pPr>
            <a:r>
              <a:rPr lang="zh-CN" altLang="en-US" sz="900">
                <a:solidFill>
                  <a:schemeClr val="bg1">
                    <a:lumMod val="50000"/>
                  </a:schemeClr>
                </a:solidFill>
              </a:rPr>
              <a:t>小组</a:t>
            </a:r>
            <a:r>
              <a:rPr lang="zh-CN" altLang="en-US" sz="900">
                <a:solidFill>
                  <a:schemeClr val="bg1">
                    <a:lumMod val="50000"/>
                  </a:schemeClr>
                </a:solidFill>
              </a:rPr>
              <a:t>组长，负责使用umijs搭建整个项目框架，包括初始化项目全局model，引入eslint和prettier，model代码示例、service接口示例。编写外层Layout</a:t>
            </a:r>
            <a:endParaRPr lang="zh-CN" altLang="en-US" sz="900">
              <a:solidFill>
                <a:schemeClr val="bg1">
                  <a:lumMod val="50000"/>
                </a:schemeClr>
              </a:solidFill>
            </a:endParaRPr>
          </a:p>
        </p:txBody>
      </p:sp>
      <p:sp>
        <p:nvSpPr>
          <p:cNvPr id="52" name="矩形 51"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1392879" y="2753154"/>
            <a:ext cx="3369893" cy="299085"/>
          </a:xfrm>
          <a:prstGeom prst="rect">
            <a:avLst/>
          </a:prstGeom>
        </p:spPr>
        <p:txBody>
          <a:bodyPr wrap="square">
            <a:spAutoFit/>
          </a:bodyPr>
          <a:lstStyle/>
          <a:p>
            <a:pPr>
              <a:lnSpc>
                <a:spcPct val="150000"/>
              </a:lnSpc>
            </a:pPr>
            <a:r>
              <a:rPr lang="zh-CN" altLang="en-US" sz="900">
                <a:solidFill>
                  <a:schemeClr val="bg1">
                    <a:lumMod val="50000"/>
                  </a:schemeClr>
                </a:solidFill>
              </a:rPr>
              <a:t>主要负责</a:t>
            </a:r>
            <a:endParaRPr lang="zh-CN" altLang="en-US" sz="900">
              <a:solidFill>
                <a:schemeClr val="bg1">
                  <a:lumMod val="50000"/>
                </a:schemeClr>
              </a:solidFill>
            </a:endParaRPr>
          </a:p>
        </p:txBody>
      </p:sp>
      <p:sp>
        <p:nvSpPr>
          <p:cNvPr id="53" name="矩形 52"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1392879" y="3793942"/>
            <a:ext cx="3369893" cy="506730"/>
          </a:xfrm>
          <a:prstGeom prst="rect">
            <a:avLst/>
          </a:prstGeom>
        </p:spPr>
        <p:txBody>
          <a:bodyPr wrap="square">
            <a:spAutoFit/>
          </a:bodyPr>
          <a:lstStyle/>
          <a:p>
            <a:pPr>
              <a:lnSpc>
                <a:spcPct val="150000"/>
              </a:lnSpc>
            </a:pPr>
            <a:r>
              <a:rPr lang="zh-CN" altLang="en-US" sz="900">
                <a:solidFill>
                  <a:schemeClr val="bg1">
                    <a:lumMod val="50000"/>
                  </a:schemeClr>
                </a:solidFill>
              </a:rPr>
              <a:t>小组成员，主要完成了顶部导航栏、底部、侧部信息栏的复刻。完成了登录、关于、新手指导页面的</a:t>
            </a:r>
            <a:r>
              <a:rPr lang="zh-CN" altLang="en-US" sz="900">
                <a:solidFill>
                  <a:schemeClr val="bg1">
                    <a:lumMod val="50000"/>
                  </a:schemeClr>
                </a:solidFill>
              </a:rPr>
              <a:t>复刻</a:t>
            </a:r>
            <a:endParaRPr lang="zh-CN" altLang="en-US" sz="900">
              <a:solidFill>
                <a:schemeClr val="bg1">
                  <a:lumMod val="50000"/>
                </a:schemeClr>
              </a:solidFill>
            </a:endParaRPr>
          </a:p>
        </p:txBody>
      </p:sp>
      <p:sp>
        <p:nvSpPr>
          <p:cNvPr id="54" name="Freeform 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839925" y="1511213"/>
            <a:ext cx="343728" cy="337427"/>
          </a:xfrm>
          <a:custGeom>
            <a:avLst/>
            <a:gdLst>
              <a:gd name="T0" fmla="*/ 719 w 729"/>
              <a:gd name="T1" fmla="*/ 597 h 715"/>
              <a:gd name="T2" fmla="*/ 499 w 729"/>
              <a:gd name="T3" fmla="*/ 374 h 715"/>
              <a:gd name="T4" fmla="*/ 462 w 729"/>
              <a:gd name="T5" fmla="*/ 374 h 715"/>
              <a:gd name="T6" fmla="*/ 446 w 729"/>
              <a:gd name="T7" fmla="*/ 389 h 715"/>
              <a:gd name="T8" fmla="*/ 408 w 729"/>
              <a:gd name="T9" fmla="*/ 350 h 715"/>
              <a:gd name="T10" fmla="*/ 472 w 729"/>
              <a:gd name="T11" fmla="*/ 285 h 715"/>
              <a:gd name="T12" fmla="*/ 635 w 729"/>
              <a:gd name="T13" fmla="*/ 250 h 715"/>
              <a:gd name="T14" fmla="*/ 667 w 729"/>
              <a:gd name="T15" fmla="*/ 84 h 715"/>
              <a:gd name="T16" fmla="*/ 576 w 729"/>
              <a:gd name="T17" fmla="*/ 173 h 715"/>
              <a:gd name="T18" fmla="*/ 543 w 729"/>
              <a:gd name="T19" fmla="*/ 173 h 715"/>
              <a:gd name="T20" fmla="*/ 504 w 729"/>
              <a:gd name="T21" fmla="*/ 135 h 715"/>
              <a:gd name="T22" fmla="*/ 504 w 729"/>
              <a:gd name="T23" fmla="*/ 102 h 715"/>
              <a:gd name="T24" fmla="*/ 591 w 729"/>
              <a:gd name="T25" fmla="*/ 16 h 715"/>
              <a:gd name="T26" fmla="*/ 440 w 729"/>
              <a:gd name="T27" fmla="*/ 56 h 715"/>
              <a:gd name="T28" fmla="*/ 406 w 729"/>
              <a:gd name="T29" fmla="*/ 221 h 715"/>
              <a:gd name="T30" fmla="*/ 345 w 729"/>
              <a:gd name="T31" fmla="*/ 289 h 715"/>
              <a:gd name="T32" fmla="*/ 341 w 729"/>
              <a:gd name="T33" fmla="*/ 289 h 715"/>
              <a:gd name="T34" fmla="*/ 143 w 729"/>
              <a:gd name="T35" fmla="*/ 89 h 715"/>
              <a:gd name="T36" fmla="*/ 136 w 729"/>
              <a:gd name="T37" fmla="*/ 48 h 715"/>
              <a:gd name="T38" fmla="*/ 104 w 729"/>
              <a:gd name="T39" fmla="*/ 17 h 715"/>
              <a:gd name="T40" fmla="*/ 44 w 729"/>
              <a:gd name="T41" fmla="*/ 78 h 715"/>
              <a:gd name="T42" fmla="*/ 76 w 729"/>
              <a:gd name="T43" fmla="*/ 109 h 715"/>
              <a:gd name="T44" fmla="*/ 118 w 729"/>
              <a:gd name="T45" fmla="*/ 115 h 715"/>
              <a:gd name="T46" fmla="*/ 311 w 729"/>
              <a:gd name="T47" fmla="*/ 311 h 715"/>
              <a:gd name="T48" fmla="*/ 315 w 729"/>
              <a:gd name="T49" fmla="*/ 318 h 715"/>
              <a:gd name="T50" fmla="*/ 62 w 729"/>
              <a:gd name="T51" fmla="*/ 549 h 715"/>
              <a:gd name="T52" fmla="*/ 29 w 729"/>
              <a:gd name="T53" fmla="*/ 582 h 715"/>
              <a:gd name="T54" fmla="*/ 29 w 729"/>
              <a:gd name="T55" fmla="*/ 687 h 715"/>
              <a:gd name="T56" fmla="*/ 133 w 729"/>
              <a:gd name="T57" fmla="*/ 687 h 715"/>
              <a:gd name="T58" fmla="*/ 166 w 729"/>
              <a:gd name="T59" fmla="*/ 653 h 715"/>
              <a:gd name="T60" fmla="*/ 380 w 729"/>
              <a:gd name="T61" fmla="*/ 384 h 715"/>
              <a:gd name="T62" fmla="*/ 415 w 729"/>
              <a:gd name="T63" fmla="*/ 419 h 715"/>
              <a:gd name="T64" fmla="*/ 396 w 729"/>
              <a:gd name="T65" fmla="*/ 441 h 715"/>
              <a:gd name="T66" fmla="*/ 396 w 729"/>
              <a:gd name="T67" fmla="*/ 478 h 715"/>
              <a:gd name="T68" fmla="*/ 614 w 729"/>
              <a:gd name="T69" fmla="*/ 698 h 715"/>
              <a:gd name="T70" fmla="*/ 652 w 729"/>
              <a:gd name="T71" fmla="*/ 698 h 715"/>
              <a:gd name="T72" fmla="*/ 719 w 729"/>
              <a:gd name="T73" fmla="*/ 634 h 715"/>
              <a:gd name="T74" fmla="*/ 719 w 729"/>
              <a:gd name="T75" fmla="*/ 597 h 715"/>
              <a:gd name="T76" fmla="*/ 114 w 729"/>
              <a:gd name="T77" fmla="*/ 631 h 715"/>
              <a:gd name="T78" fmla="*/ 81 w 729"/>
              <a:gd name="T79" fmla="*/ 631 h 715"/>
              <a:gd name="T80" fmla="*/ 81 w 729"/>
              <a:gd name="T81" fmla="*/ 598 h 715"/>
              <a:gd name="T82" fmla="*/ 114 w 729"/>
              <a:gd name="T83" fmla="*/ 598 h 715"/>
              <a:gd name="T84" fmla="*/ 114 w 729"/>
              <a:gd name="T85" fmla="*/ 631 h 715"/>
              <a:gd name="T86" fmla="*/ 644 w 729"/>
              <a:gd name="T87" fmla="*/ 665 h 715"/>
              <a:gd name="T88" fmla="*/ 628 w 729"/>
              <a:gd name="T89" fmla="*/ 665 h 715"/>
              <a:gd name="T90" fmla="*/ 433 w 729"/>
              <a:gd name="T91" fmla="*/ 460 h 715"/>
              <a:gd name="T92" fmla="*/ 433 w 729"/>
              <a:gd name="T93" fmla="*/ 444 h 715"/>
              <a:gd name="T94" fmla="*/ 448 w 729"/>
              <a:gd name="T95" fmla="*/ 444 h 715"/>
              <a:gd name="T96" fmla="*/ 644 w 729"/>
              <a:gd name="T97" fmla="*/ 649 h 715"/>
              <a:gd name="T98" fmla="*/ 644 w 729"/>
              <a:gd name="T99" fmla="*/ 665 h 715"/>
              <a:gd name="T100" fmla="*/ 684 w 729"/>
              <a:gd name="T101" fmla="*/ 625 h 715"/>
              <a:gd name="T102" fmla="*/ 669 w 729"/>
              <a:gd name="T103" fmla="*/ 625 h 715"/>
              <a:gd name="T104" fmla="*/ 473 w 729"/>
              <a:gd name="T105" fmla="*/ 419 h 715"/>
              <a:gd name="T106" fmla="*/ 473 w 729"/>
              <a:gd name="T107" fmla="*/ 404 h 715"/>
              <a:gd name="T108" fmla="*/ 489 w 729"/>
              <a:gd name="T109" fmla="*/ 404 h 715"/>
              <a:gd name="T110" fmla="*/ 684 w 729"/>
              <a:gd name="T111" fmla="*/ 609 h 715"/>
              <a:gd name="T112" fmla="*/ 684 w 729"/>
              <a:gd name="T113" fmla="*/ 625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9" h="715">
                <a:moveTo>
                  <a:pt x="719" y="597"/>
                </a:moveTo>
                <a:cubicBezTo>
                  <a:pt x="499" y="374"/>
                  <a:pt x="499" y="374"/>
                  <a:pt x="499" y="374"/>
                </a:cubicBezTo>
                <a:cubicBezTo>
                  <a:pt x="489" y="364"/>
                  <a:pt x="472" y="364"/>
                  <a:pt x="462" y="374"/>
                </a:cubicBezTo>
                <a:cubicBezTo>
                  <a:pt x="446" y="389"/>
                  <a:pt x="446" y="389"/>
                  <a:pt x="446" y="389"/>
                </a:cubicBezTo>
                <a:cubicBezTo>
                  <a:pt x="408" y="350"/>
                  <a:pt x="408" y="350"/>
                  <a:pt x="408" y="350"/>
                </a:cubicBezTo>
                <a:cubicBezTo>
                  <a:pt x="408" y="350"/>
                  <a:pt x="469" y="284"/>
                  <a:pt x="472" y="285"/>
                </a:cubicBezTo>
                <a:cubicBezTo>
                  <a:pt x="536" y="314"/>
                  <a:pt x="582" y="301"/>
                  <a:pt x="635" y="250"/>
                </a:cubicBezTo>
                <a:cubicBezTo>
                  <a:pt x="681" y="204"/>
                  <a:pt x="691" y="137"/>
                  <a:pt x="667" y="84"/>
                </a:cubicBezTo>
                <a:cubicBezTo>
                  <a:pt x="576" y="173"/>
                  <a:pt x="576" y="173"/>
                  <a:pt x="576" y="173"/>
                </a:cubicBezTo>
                <a:cubicBezTo>
                  <a:pt x="567" y="183"/>
                  <a:pt x="552" y="183"/>
                  <a:pt x="543" y="173"/>
                </a:cubicBezTo>
                <a:cubicBezTo>
                  <a:pt x="504" y="135"/>
                  <a:pt x="504" y="135"/>
                  <a:pt x="504" y="135"/>
                </a:cubicBezTo>
                <a:cubicBezTo>
                  <a:pt x="495" y="126"/>
                  <a:pt x="495" y="111"/>
                  <a:pt x="504" y="102"/>
                </a:cubicBezTo>
                <a:cubicBezTo>
                  <a:pt x="591" y="16"/>
                  <a:pt x="591" y="16"/>
                  <a:pt x="591" y="16"/>
                </a:cubicBezTo>
                <a:cubicBezTo>
                  <a:pt x="541" y="0"/>
                  <a:pt x="482" y="14"/>
                  <a:pt x="440" y="56"/>
                </a:cubicBezTo>
                <a:cubicBezTo>
                  <a:pt x="372" y="121"/>
                  <a:pt x="382" y="168"/>
                  <a:pt x="406" y="221"/>
                </a:cubicBezTo>
                <a:cubicBezTo>
                  <a:pt x="407" y="223"/>
                  <a:pt x="345" y="289"/>
                  <a:pt x="345" y="289"/>
                </a:cubicBezTo>
                <a:cubicBezTo>
                  <a:pt x="341" y="289"/>
                  <a:pt x="341" y="289"/>
                  <a:pt x="341" y="289"/>
                </a:cubicBezTo>
                <a:cubicBezTo>
                  <a:pt x="143" y="89"/>
                  <a:pt x="143" y="89"/>
                  <a:pt x="143" y="89"/>
                </a:cubicBezTo>
                <a:cubicBezTo>
                  <a:pt x="143" y="89"/>
                  <a:pt x="151" y="63"/>
                  <a:pt x="136" y="48"/>
                </a:cubicBezTo>
                <a:cubicBezTo>
                  <a:pt x="104" y="17"/>
                  <a:pt x="104" y="17"/>
                  <a:pt x="104" y="17"/>
                </a:cubicBezTo>
                <a:cubicBezTo>
                  <a:pt x="44" y="78"/>
                  <a:pt x="44" y="78"/>
                  <a:pt x="44" y="78"/>
                </a:cubicBezTo>
                <a:cubicBezTo>
                  <a:pt x="76" y="109"/>
                  <a:pt x="76" y="109"/>
                  <a:pt x="76" y="109"/>
                </a:cubicBezTo>
                <a:cubicBezTo>
                  <a:pt x="76" y="109"/>
                  <a:pt x="100" y="124"/>
                  <a:pt x="118" y="115"/>
                </a:cubicBezTo>
                <a:cubicBezTo>
                  <a:pt x="311" y="311"/>
                  <a:pt x="311" y="311"/>
                  <a:pt x="311" y="311"/>
                </a:cubicBezTo>
                <a:cubicBezTo>
                  <a:pt x="315" y="318"/>
                  <a:pt x="315" y="318"/>
                  <a:pt x="315" y="318"/>
                </a:cubicBezTo>
                <a:cubicBezTo>
                  <a:pt x="62" y="549"/>
                  <a:pt x="62" y="549"/>
                  <a:pt x="62" y="549"/>
                </a:cubicBezTo>
                <a:cubicBezTo>
                  <a:pt x="29" y="582"/>
                  <a:pt x="29" y="582"/>
                  <a:pt x="29" y="582"/>
                </a:cubicBezTo>
                <a:cubicBezTo>
                  <a:pt x="0" y="611"/>
                  <a:pt x="0" y="658"/>
                  <a:pt x="29" y="687"/>
                </a:cubicBezTo>
                <a:cubicBezTo>
                  <a:pt x="58" y="715"/>
                  <a:pt x="104" y="715"/>
                  <a:pt x="133" y="687"/>
                </a:cubicBezTo>
                <a:cubicBezTo>
                  <a:pt x="166" y="653"/>
                  <a:pt x="166" y="653"/>
                  <a:pt x="166" y="653"/>
                </a:cubicBezTo>
                <a:cubicBezTo>
                  <a:pt x="166" y="653"/>
                  <a:pt x="315" y="461"/>
                  <a:pt x="380" y="384"/>
                </a:cubicBezTo>
                <a:cubicBezTo>
                  <a:pt x="415" y="419"/>
                  <a:pt x="415" y="419"/>
                  <a:pt x="415" y="419"/>
                </a:cubicBezTo>
                <a:cubicBezTo>
                  <a:pt x="396" y="441"/>
                  <a:pt x="396" y="441"/>
                  <a:pt x="396" y="441"/>
                </a:cubicBezTo>
                <a:cubicBezTo>
                  <a:pt x="386" y="451"/>
                  <a:pt x="386" y="468"/>
                  <a:pt x="396" y="478"/>
                </a:cubicBezTo>
                <a:cubicBezTo>
                  <a:pt x="614" y="698"/>
                  <a:pt x="614" y="698"/>
                  <a:pt x="614" y="698"/>
                </a:cubicBezTo>
                <a:cubicBezTo>
                  <a:pt x="625" y="709"/>
                  <a:pt x="641" y="709"/>
                  <a:pt x="652" y="698"/>
                </a:cubicBezTo>
                <a:cubicBezTo>
                  <a:pt x="719" y="634"/>
                  <a:pt x="719" y="634"/>
                  <a:pt x="719" y="634"/>
                </a:cubicBezTo>
                <a:cubicBezTo>
                  <a:pt x="729" y="624"/>
                  <a:pt x="729" y="607"/>
                  <a:pt x="719" y="597"/>
                </a:cubicBezTo>
                <a:close/>
                <a:moveTo>
                  <a:pt x="114" y="631"/>
                </a:moveTo>
                <a:cubicBezTo>
                  <a:pt x="105" y="641"/>
                  <a:pt x="90" y="641"/>
                  <a:pt x="81" y="631"/>
                </a:cubicBezTo>
                <a:cubicBezTo>
                  <a:pt x="72" y="622"/>
                  <a:pt x="72" y="608"/>
                  <a:pt x="81" y="598"/>
                </a:cubicBezTo>
                <a:cubicBezTo>
                  <a:pt x="90" y="589"/>
                  <a:pt x="105" y="589"/>
                  <a:pt x="114" y="598"/>
                </a:cubicBezTo>
                <a:cubicBezTo>
                  <a:pt x="123" y="608"/>
                  <a:pt x="123" y="622"/>
                  <a:pt x="114" y="631"/>
                </a:cubicBezTo>
                <a:close/>
                <a:moveTo>
                  <a:pt x="644" y="665"/>
                </a:moveTo>
                <a:cubicBezTo>
                  <a:pt x="639" y="670"/>
                  <a:pt x="632" y="670"/>
                  <a:pt x="628" y="665"/>
                </a:cubicBezTo>
                <a:cubicBezTo>
                  <a:pt x="433" y="460"/>
                  <a:pt x="433" y="460"/>
                  <a:pt x="433" y="460"/>
                </a:cubicBezTo>
                <a:cubicBezTo>
                  <a:pt x="428" y="456"/>
                  <a:pt x="428" y="448"/>
                  <a:pt x="433" y="444"/>
                </a:cubicBezTo>
                <a:cubicBezTo>
                  <a:pt x="437" y="440"/>
                  <a:pt x="444" y="440"/>
                  <a:pt x="448" y="444"/>
                </a:cubicBezTo>
                <a:cubicBezTo>
                  <a:pt x="644" y="649"/>
                  <a:pt x="644" y="649"/>
                  <a:pt x="644" y="649"/>
                </a:cubicBezTo>
                <a:cubicBezTo>
                  <a:pt x="648" y="654"/>
                  <a:pt x="648" y="661"/>
                  <a:pt x="644" y="665"/>
                </a:cubicBezTo>
                <a:close/>
                <a:moveTo>
                  <a:pt x="684" y="625"/>
                </a:moveTo>
                <a:cubicBezTo>
                  <a:pt x="680" y="629"/>
                  <a:pt x="673" y="629"/>
                  <a:pt x="669" y="625"/>
                </a:cubicBezTo>
                <a:cubicBezTo>
                  <a:pt x="473" y="419"/>
                  <a:pt x="473" y="419"/>
                  <a:pt x="473" y="419"/>
                </a:cubicBezTo>
                <a:cubicBezTo>
                  <a:pt x="469" y="415"/>
                  <a:pt x="469" y="408"/>
                  <a:pt x="473" y="404"/>
                </a:cubicBezTo>
                <a:cubicBezTo>
                  <a:pt x="477" y="399"/>
                  <a:pt x="485" y="399"/>
                  <a:pt x="489" y="404"/>
                </a:cubicBezTo>
                <a:cubicBezTo>
                  <a:pt x="684" y="609"/>
                  <a:pt x="684" y="609"/>
                  <a:pt x="684" y="609"/>
                </a:cubicBezTo>
                <a:cubicBezTo>
                  <a:pt x="689" y="613"/>
                  <a:pt x="689" y="620"/>
                  <a:pt x="684" y="625"/>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nvGrpSpPr>
          <p:cNvPr id="55" name="Group 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GrpSpPr>
            <a:grpSpLocks noChangeAspect="1"/>
          </p:cNvGrpSpPr>
          <p:nvPr/>
        </p:nvGrpSpPr>
        <p:grpSpPr bwMode="auto">
          <a:xfrm>
            <a:off x="842535" y="3742382"/>
            <a:ext cx="337897" cy="294736"/>
            <a:chOff x="352" y="2796"/>
            <a:chExt cx="869" cy="758"/>
          </a:xfrm>
          <a:solidFill>
            <a:schemeClr val="bg1"/>
          </a:solidFill>
        </p:grpSpPr>
        <p:sp>
          <p:nvSpPr>
            <p:cNvPr id="56" name="Freeform 5"/>
            <p:cNvSpPr>
              <a:spLocks noEditPoints="1"/>
            </p:cNvSpPr>
            <p:nvPr/>
          </p:nvSpPr>
          <p:spPr bwMode="auto">
            <a:xfrm>
              <a:off x="352" y="2796"/>
              <a:ext cx="869" cy="758"/>
            </a:xfrm>
            <a:custGeom>
              <a:avLst/>
              <a:gdLst>
                <a:gd name="T0" fmla="*/ 796 w 907"/>
                <a:gd name="T1" fmla="*/ 657 h 791"/>
                <a:gd name="T2" fmla="*/ 876 w 907"/>
                <a:gd name="T3" fmla="*/ 545 h 791"/>
                <a:gd name="T4" fmla="*/ 907 w 907"/>
                <a:gd name="T5" fmla="*/ 519 h 791"/>
                <a:gd name="T6" fmla="*/ 876 w 907"/>
                <a:gd name="T7" fmla="*/ 493 h 791"/>
                <a:gd name="T8" fmla="*/ 796 w 907"/>
                <a:gd name="T9" fmla="*/ 380 h 791"/>
                <a:gd name="T10" fmla="*/ 902 w 907"/>
                <a:gd name="T11" fmla="*/ 272 h 791"/>
                <a:gd name="T12" fmla="*/ 796 w 907"/>
                <a:gd name="T13" fmla="*/ 165 h 791"/>
                <a:gd name="T14" fmla="*/ 876 w 907"/>
                <a:gd name="T15" fmla="*/ 52 h 791"/>
                <a:gd name="T16" fmla="*/ 876 w 907"/>
                <a:gd name="T17" fmla="*/ 0 h 791"/>
                <a:gd name="T18" fmla="*/ 132 w 907"/>
                <a:gd name="T19" fmla="*/ 0 h 791"/>
                <a:gd name="T20" fmla="*/ 0 w 907"/>
                <a:gd name="T21" fmla="*/ 165 h 791"/>
                <a:gd name="T22" fmla="*/ 0 w 907"/>
                <a:gd name="T23" fmla="*/ 380 h 791"/>
                <a:gd name="T24" fmla="*/ 54 w 907"/>
                <a:gd name="T25" fmla="*/ 519 h 791"/>
                <a:gd name="T26" fmla="*/ 0 w 907"/>
                <a:gd name="T27" fmla="*/ 657 h 791"/>
                <a:gd name="T28" fmla="*/ 869 w 907"/>
                <a:gd name="T29" fmla="*/ 791 h 791"/>
                <a:gd name="T30" fmla="*/ 871 w 907"/>
                <a:gd name="T31" fmla="*/ 791 h 791"/>
                <a:gd name="T32" fmla="*/ 902 w 907"/>
                <a:gd name="T33" fmla="*/ 765 h 791"/>
                <a:gd name="T34" fmla="*/ 772 w 907"/>
                <a:gd name="T35" fmla="*/ 246 h 791"/>
                <a:gd name="T36" fmla="*/ 413 w 907"/>
                <a:gd name="T37" fmla="*/ 272 h 791"/>
                <a:gd name="T38" fmla="*/ 772 w 907"/>
                <a:gd name="T39" fmla="*/ 299 h 791"/>
                <a:gd name="T40" fmla="*/ 744 w 907"/>
                <a:gd name="T41" fmla="*/ 411 h 791"/>
                <a:gd name="T42" fmla="*/ 436 w 907"/>
                <a:gd name="T43" fmla="*/ 493 h 791"/>
                <a:gd name="T44" fmla="*/ 436 w 907"/>
                <a:gd name="T45" fmla="*/ 545 h 791"/>
                <a:gd name="T46" fmla="*/ 744 w 907"/>
                <a:gd name="T47" fmla="*/ 627 h 791"/>
                <a:gd name="T48" fmla="*/ 772 w 907"/>
                <a:gd name="T49" fmla="*/ 739 h 791"/>
                <a:gd name="T50" fmla="*/ 51 w 907"/>
                <a:gd name="T51" fmla="*/ 657 h 791"/>
                <a:gd name="T52" fmla="*/ 132 w 907"/>
                <a:gd name="T53" fmla="*/ 545 h 791"/>
                <a:gd name="T54" fmla="*/ 189 w 907"/>
                <a:gd name="T55" fmla="*/ 519 h 791"/>
                <a:gd name="T56" fmla="*/ 132 w 907"/>
                <a:gd name="T57" fmla="*/ 493 h 791"/>
                <a:gd name="T58" fmla="*/ 51 w 907"/>
                <a:gd name="T59" fmla="*/ 380 h 791"/>
                <a:gd name="T60" fmla="*/ 163 w 907"/>
                <a:gd name="T61" fmla="*/ 299 h 791"/>
                <a:gd name="T62" fmla="*/ 163 w 907"/>
                <a:gd name="T63" fmla="*/ 246 h 791"/>
                <a:gd name="T64" fmla="*/ 51 w 907"/>
                <a:gd name="T65" fmla="*/ 165 h 791"/>
                <a:gd name="T66" fmla="*/ 132 w 907"/>
                <a:gd name="T67" fmla="*/ 52 h 791"/>
                <a:gd name="T68" fmla="*/ 744 w 907"/>
                <a:gd name="T69" fmla="*/ 134 h 791"/>
                <a:gd name="T70" fmla="*/ 772 w 907"/>
                <a:gd name="T71" fmla="*/ 246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7" h="791">
                  <a:moveTo>
                    <a:pt x="876" y="739"/>
                  </a:moveTo>
                  <a:cubicBezTo>
                    <a:pt x="832" y="739"/>
                    <a:pt x="796" y="702"/>
                    <a:pt x="796" y="657"/>
                  </a:cubicBezTo>
                  <a:cubicBezTo>
                    <a:pt x="796" y="627"/>
                    <a:pt x="796" y="627"/>
                    <a:pt x="796" y="627"/>
                  </a:cubicBezTo>
                  <a:cubicBezTo>
                    <a:pt x="796" y="582"/>
                    <a:pt x="832" y="545"/>
                    <a:pt x="876" y="545"/>
                  </a:cubicBezTo>
                  <a:cubicBezTo>
                    <a:pt x="882" y="545"/>
                    <a:pt x="882" y="545"/>
                    <a:pt x="882" y="545"/>
                  </a:cubicBezTo>
                  <a:cubicBezTo>
                    <a:pt x="896" y="545"/>
                    <a:pt x="907" y="533"/>
                    <a:pt x="907" y="519"/>
                  </a:cubicBezTo>
                  <a:cubicBezTo>
                    <a:pt x="907" y="504"/>
                    <a:pt x="896" y="493"/>
                    <a:pt x="882" y="493"/>
                  </a:cubicBezTo>
                  <a:cubicBezTo>
                    <a:pt x="876" y="493"/>
                    <a:pt x="876" y="493"/>
                    <a:pt x="876" y="493"/>
                  </a:cubicBezTo>
                  <a:cubicBezTo>
                    <a:pt x="832" y="493"/>
                    <a:pt x="796" y="456"/>
                    <a:pt x="796" y="411"/>
                  </a:cubicBezTo>
                  <a:cubicBezTo>
                    <a:pt x="796" y="380"/>
                    <a:pt x="796" y="380"/>
                    <a:pt x="796" y="380"/>
                  </a:cubicBezTo>
                  <a:cubicBezTo>
                    <a:pt x="796" y="335"/>
                    <a:pt x="832" y="299"/>
                    <a:pt x="876" y="299"/>
                  </a:cubicBezTo>
                  <a:cubicBezTo>
                    <a:pt x="890" y="299"/>
                    <a:pt x="902" y="287"/>
                    <a:pt x="902" y="272"/>
                  </a:cubicBezTo>
                  <a:cubicBezTo>
                    <a:pt x="902" y="258"/>
                    <a:pt x="890" y="246"/>
                    <a:pt x="876" y="246"/>
                  </a:cubicBezTo>
                  <a:cubicBezTo>
                    <a:pt x="832" y="246"/>
                    <a:pt x="796" y="210"/>
                    <a:pt x="796" y="165"/>
                  </a:cubicBezTo>
                  <a:cubicBezTo>
                    <a:pt x="796" y="134"/>
                    <a:pt x="796" y="134"/>
                    <a:pt x="796" y="134"/>
                  </a:cubicBezTo>
                  <a:cubicBezTo>
                    <a:pt x="796" y="89"/>
                    <a:pt x="832" y="52"/>
                    <a:pt x="876" y="52"/>
                  </a:cubicBezTo>
                  <a:cubicBezTo>
                    <a:pt x="890" y="52"/>
                    <a:pt x="902" y="40"/>
                    <a:pt x="902" y="26"/>
                  </a:cubicBezTo>
                  <a:cubicBezTo>
                    <a:pt x="902" y="12"/>
                    <a:pt x="890" y="0"/>
                    <a:pt x="876" y="0"/>
                  </a:cubicBezTo>
                  <a:cubicBezTo>
                    <a:pt x="875" y="0"/>
                    <a:pt x="873" y="0"/>
                    <a:pt x="871" y="0"/>
                  </a:cubicBezTo>
                  <a:cubicBezTo>
                    <a:pt x="132" y="0"/>
                    <a:pt x="132" y="0"/>
                    <a:pt x="132" y="0"/>
                  </a:cubicBezTo>
                  <a:cubicBezTo>
                    <a:pt x="59" y="0"/>
                    <a:pt x="0" y="60"/>
                    <a:pt x="0" y="134"/>
                  </a:cubicBezTo>
                  <a:cubicBezTo>
                    <a:pt x="0" y="165"/>
                    <a:pt x="0" y="165"/>
                    <a:pt x="0" y="165"/>
                  </a:cubicBezTo>
                  <a:cubicBezTo>
                    <a:pt x="0" y="208"/>
                    <a:pt x="20" y="247"/>
                    <a:pt x="54" y="272"/>
                  </a:cubicBezTo>
                  <a:cubicBezTo>
                    <a:pt x="20" y="297"/>
                    <a:pt x="0" y="337"/>
                    <a:pt x="0" y="380"/>
                  </a:cubicBezTo>
                  <a:cubicBezTo>
                    <a:pt x="0" y="411"/>
                    <a:pt x="0" y="411"/>
                    <a:pt x="0" y="411"/>
                  </a:cubicBezTo>
                  <a:cubicBezTo>
                    <a:pt x="0" y="454"/>
                    <a:pt x="20" y="494"/>
                    <a:pt x="54" y="519"/>
                  </a:cubicBezTo>
                  <a:cubicBezTo>
                    <a:pt x="20" y="544"/>
                    <a:pt x="0" y="583"/>
                    <a:pt x="0" y="627"/>
                  </a:cubicBezTo>
                  <a:cubicBezTo>
                    <a:pt x="0" y="657"/>
                    <a:pt x="0" y="657"/>
                    <a:pt x="0" y="657"/>
                  </a:cubicBezTo>
                  <a:cubicBezTo>
                    <a:pt x="0" y="731"/>
                    <a:pt x="59" y="791"/>
                    <a:pt x="132" y="791"/>
                  </a:cubicBezTo>
                  <a:cubicBezTo>
                    <a:pt x="869" y="791"/>
                    <a:pt x="869" y="791"/>
                    <a:pt x="869" y="791"/>
                  </a:cubicBezTo>
                  <a:cubicBezTo>
                    <a:pt x="870" y="791"/>
                    <a:pt x="871" y="791"/>
                    <a:pt x="871" y="791"/>
                  </a:cubicBezTo>
                  <a:cubicBezTo>
                    <a:pt x="871" y="791"/>
                    <a:pt x="871" y="791"/>
                    <a:pt x="871" y="791"/>
                  </a:cubicBezTo>
                  <a:cubicBezTo>
                    <a:pt x="873" y="791"/>
                    <a:pt x="875" y="791"/>
                    <a:pt x="876" y="791"/>
                  </a:cubicBezTo>
                  <a:cubicBezTo>
                    <a:pt x="890" y="791"/>
                    <a:pt x="902" y="780"/>
                    <a:pt x="902" y="765"/>
                  </a:cubicBezTo>
                  <a:cubicBezTo>
                    <a:pt x="902" y="751"/>
                    <a:pt x="890" y="739"/>
                    <a:pt x="876" y="739"/>
                  </a:cubicBezTo>
                  <a:close/>
                  <a:moveTo>
                    <a:pt x="772" y="246"/>
                  </a:moveTo>
                  <a:cubicBezTo>
                    <a:pt x="439" y="246"/>
                    <a:pt x="439" y="246"/>
                    <a:pt x="439" y="246"/>
                  </a:cubicBezTo>
                  <a:cubicBezTo>
                    <a:pt x="425" y="246"/>
                    <a:pt x="413" y="258"/>
                    <a:pt x="413" y="272"/>
                  </a:cubicBezTo>
                  <a:cubicBezTo>
                    <a:pt x="413" y="287"/>
                    <a:pt x="425" y="299"/>
                    <a:pt x="439" y="299"/>
                  </a:cubicBezTo>
                  <a:cubicBezTo>
                    <a:pt x="772" y="299"/>
                    <a:pt x="772" y="299"/>
                    <a:pt x="772" y="299"/>
                  </a:cubicBezTo>
                  <a:cubicBezTo>
                    <a:pt x="754" y="322"/>
                    <a:pt x="744" y="350"/>
                    <a:pt x="744" y="380"/>
                  </a:cubicBezTo>
                  <a:cubicBezTo>
                    <a:pt x="744" y="411"/>
                    <a:pt x="744" y="411"/>
                    <a:pt x="744" y="411"/>
                  </a:cubicBezTo>
                  <a:cubicBezTo>
                    <a:pt x="744" y="441"/>
                    <a:pt x="754" y="470"/>
                    <a:pt x="772" y="493"/>
                  </a:cubicBezTo>
                  <a:cubicBezTo>
                    <a:pt x="436" y="493"/>
                    <a:pt x="436" y="493"/>
                    <a:pt x="436" y="493"/>
                  </a:cubicBezTo>
                  <a:cubicBezTo>
                    <a:pt x="422" y="493"/>
                    <a:pt x="411" y="504"/>
                    <a:pt x="411" y="519"/>
                  </a:cubicBezTo>
                  <a:cubicBezTo>
                    <a:pt x="411" y="533"/>
                    <a:pt x="422" y="545"/>
                    <a:pt x="436" y="545"/>
                  </a:cubicBezTo>
                  <a:cubicBezTo>
                    <a:pt x="772" y="545"/>
                    <a:pt x="772" y="545"/>
                    <a:pt x="772" y="545"/>
                  </a:cubicBezTo>
                  <a:cubicBezTo>
                    <a:pt x="754" y="568"/>
                    <a:pt x="744" y="597"/>
                    <a:pt x="744" y="627"/>
                  </a:cubicBezTo>
                  <a:cubicBezTo>
                    <a:pt x="744" y="657"/>
                    <a:pt x="744" y="657"/>
                    <a:pt x="744" y="657"/>
                  </a:cubicBezTo>
                  <a:cubicBezTo>
                    <a:pt x="744" y="687"/>
                    <a:pt x="754" y="716"/>
                    <a:pt x="772" y="739"/>
                  </a:cubicBezTo>
                  <a:cubicBezTo>
                    <a:pt x="132" y="739"/>
                    <a:pt x="132" y="739"/>
                    <a:pt x="132" y="739"/>
                  </a:cubicBezTo>
                  <a:cubicBezTo>
                    <a:pt x="88" y="739"/>
                    <a:pt x="51" y="702"/>
                    <a:pt x="51" y="657"/>
                  </a:cubicBezTo>
                  <a:cubicBezTo>
                    <a:pt x="51" y="627"/>
                    <a:pt x="51" y="627"/>
                    <a:pt x="51" y="627"/>
                  </a:cubicBezTo>
                  <a:cubicBezTo>
                    <a:pt x="51" y="582"/>
                    <a:pt x="88" y="545"/>
                    <a:pt x="132" y="545"/>
                  </a:cubicBezTo>
                  <a:cubicBezTo>
                    <a:pt x="163" y="545"/>
                    <a:pt x="163" y="545"/>
                    <a:pt x="163" y="545"/>
                  </a:cubicBezTo>
                  <a:cubicBezTo>
                    <a:pt x="178" y="545"/>
                    <a:pt x="189" y="533"/>
                    <a:pt x="189" y="519"/>
                  </a:cubicBezTo>
                  <a:cubicBezTo>
                    <a:pt x="189" y="504"/>
                    <a:pt x="178" y="493"/>
                    <a:pt x="163" y="493"/>
                  </a:cubicBezTo>
                  <a:cubicBezTo>
                    <a:pt x="132" y="493"/>
                    <a:pt x="132" y="493"/>
                    <a:pt x="132" y="493"/>
                  </a:cubicBezTo>
                  <a:cubicBezTo>
                    <a:pt x="88" y="493"/>
                    <a:pt x="51" y="456"/>
                    <a:pt x="51" y="411"/>
                  </a:cubicBezTo>
                  <a:cubicBezTo>
                    <a:pt x="51" y="380"/>
                    <a:pt x="51" y="380"/>
                    <a:pt x="51" y="380"/>
                  </a:cubicBezTo>
                  <a:cubicBezTo>
                    <a:pt x="51" y="335"/>
                    <a:pt x="88" y="299"/>
                    <a:pt x="132" y="299"/>
                  </a:cubicBezTo>
                  <a:cubicBezTo>
                    <a:pt x="163" y="299"/>
                    <a:pt x="163" y="299"/>
                    <a:pt x="163" y="299"/>
                  </a:cubicBezTo>
                  <a:cubicBezTo>
                    <a:pt x="178" y="299"/>
                    <a:pt x="189" y="287"/>
                    <a:pt x="189" y="272"/>
                  </a:cubicBezTo>
                  <a:cubicBezTo>
                    <a:pt x="189" y="258"/>
                    <a:pt x="178" y="246"/>
                    <a:pt x="163" y="246"/>
                  </a:cubicBezTo>
                  <a:cubicBezTo>
                    <a:pt x="132" y="246"/>
                    <a:pt x="132" y="246"/>
                    <a:pt x="132" y="246"/>
                  </a:cubicBezTo>
                  <a:cubicBezTo>
                    <a:pt x="88" y="246"/>
                    <a:pt x="51" y="210"/>
                    <a:pt x="51" y="165"/>
                  </a:cubicBezTo>
                  <a:cubicBezTo>
                    <a:pt x="51" y="134"/>
                    <a:pt x="51" y="134"/>
                    <a:pt x="51" y="134"/>
                  </a:cubicBezTo>
                  <a:cubicBezTo>
                    <a:pt x="51" y="89"/>
                    <a:pt x="88" y="52"/>
                    <a:pt x="132" y="52"/>
                  </a:cubicBezTo>
                  <a:cubicBezTo>
                    <a:pt x="772" y="52"/>
                    <a:pt x="772" y="52"/>
                    <a:pt x="772" y="52"/>
                  </a:cubicBezTo>
                  <a:cubicBezTo>
                    <a:pt x="754" y="75"/>
                    <a:pt x="744" y="104"/>
                    <a:pt x="744" y="134"/>
                  </a:cubicBezTo>
                  <a:cubicBezTo>
                    <a:pt x="744" y="165"/>
                    <a:pt x="744" y="165"/>
                    <a:pt x="744" y="165"/>
                  </a:cubicBezTo>
                  <a:cubicBezTo>
                    <a:pt x="744" y="195"/>
                    <a:pt x="754" y="223"/>
                    <a:pt x="772" y="2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57" name="Freeform 6"/>
            <p:cNvSpPr>
              <a:spLocks noEditPoints="1"/>
            </p:cNvSpPr>
            <p:nvPr/>
          </p:nvSpPr>
          <p:spPr bwMode="auto">
            <a:xfrm>
              <a:off x="542" y="2923"/>
              <a:ext cx="187" cy="507"/>
            </a:xfrm>
            <a:custGeom>
              <a:avLst/>
              <a:gdLst>
                <a:gd name="T0" fmla="*/ 171 w 196"/>
                <a:gd name="T1" fmla="*/ 0 h 529"/>
                <a:gd name="T2" fmla="*/ 26 w 196"/>
                <a:gd name="T3" fmla="*/ 0 h 529"/>
                <a:gd name="T4" fmla="*/ 0 w 196"/>
                <a:gd name="T5" fmla="*/ 26 h 529"/>
                <a:gd name="T6" fmla="*/ 0 w 196"/>
                <a:gd name="T7" fmla="*/ 502 h 529"/>
                <a:gd name="T8" fmla="*/ 2 w 196"/>
                <a:gd name="T9" fmla="*/ 512 h 529"/>
                <a:gd name="T10" fmla="*/ 16 w 196"/>
                <a:gd name="T11" fmla="*/ 526 h 529"/>
                <a:gd name="T12" fmla="*/ 36 w 196"/>
                <a:gd name="T13" fmla="*/ 526 h 529"/>
                <a:gd name="T14" fmla="*/ 44 w 196"/>
                <a:gd name="T15" fmla="*/ 520 h 529"/>
                <a:gd name="T16" fmla="*/ 98 w 196"/>
                <a:gd name="T17" fmla="*/ 466 h 529"/>
                <a:gd name="T18" fmla="*/ 152 w 196"/>
                <a:gd name="T19" fmla="*/ 520 h 529"/>
                <a:gd name="T20" fmla="*/ 161 w 196"/>
                <a:gd name="T21" fmla="*/ 526 h 529"/>
                <a:gd name="T22" fmla="*/ 171 w 196"/>
                <a:gd name="T23" fmla="*/ 528 h 529"/>
                <a:gd name="T24" fmla="*/ 180 w 196"/>
                <a:gd name="T25" fmla="*/ 526 h 529"/>
                <a:gd name="T26" fmla="*/ 194 w 196"/>
                <a:gd name="T27" fmla="*/ 512 h 529"/>
                <a:gd name="T28" fmla="*/ 196 w 196"/>
                <a:gd name="T29" fmla="*/ 502 h 529"/>
                <a:gd name="T30" fmla="*/ 196 w 196"/>
                <a:gd name="T31" fmla="*/ 26 h 529"/>
                <a:gd name="T32" fmla="*/ 171 w 196"/>
                <a:gd name="T33" fmla="*/ 0 h 529"/>
                <a:gd name="T34" fmla="*/ 145 w 196"/>
                <a:gd name="T35" fmla="*/ 439 h 529"/>
                <a:gd name="T36" fmla="*/ 117 w 196"/>
                <a:gd name="T37" fmla="*/ 410 h 529"/>
                <a:gd name="T38" fmla="*/ 80 w 196"/>
                <a:gd name="T39" fmla="*/ 410 h 529"/>
                <a:gd name="T40" fmla="*/ 52 w 196"/>
                <a:gd name="T41" fmla="*/ 439 h 529"/>
                <a:gd name="T42" fmla="*/ 52 w 196"/>
                <a:gd name="T43" fmla="*/ 53 h 529"/>
                <a:gd name="T44" fmla="*/ 145 w 196"/>
                <a:gd name="T45" fmla="*/ 53 h 529"/>
                <a:gd name="T46" fmla="*/ 145 w 196"/>
                <a:gd name="T47" fmla="*/ 439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6" h="529">
                  <a:moveTo>
                    <a:pt x="171" y="0"/>
                  </a:moveTo>
                  <a:cubicBezTo>
                    <a:pt x="26" y="0"/>
                    <a:pt x="26" y="0"/>
                    <a:pt x="26" y="0"/>
                  </a:cubicBezTo>
                  <a:cubicBezTo>
                    <a:pt x="12" y="0"/>
                    <a:pt x="0" y="12"/>
                    <a:pt x="0" y="26"/>
                  </a:cubicBezTo>
                  <a:cubicBezTo>
                    <a:pt x="0" y="502"/>
                    <a:pt x="0" y="502"/>
                    <a:pt x="0" y="502"/>
                  </a:cubicBezTo>
                  <a:cubicBezTo>
                    <a:pt x="0" y="505"/>
                    <a:pt x="1" y="509"/>
                    <a:pt x="2" y="512"/>
                  </a:cubicBezTo>
                  <a:cubicBezTo>
                    <a:pt x="5" y="518"/>
                    <a:pt x="10" y="523"/>
                    <a:pt x="16" y="526"/>
                  </a:cubicBezTo>
                  <a:cubicBezTo>
                    <a:pt x="23" y="529"/>
                    <a:pt x="30" y="529"/>
                    <a:pt x="36" y="526"/>
                  </a:cubicBezTo>
                  <a:cubicBezTo>
                    <a:pt x="39" y="525"/>
                    <a:pt x="42" y="523"/>
                    <a:pt x="44" y="520"/>
                  </a:cubicBezTo>
                  <a:cubicBezTo>
                    <a:pt x="98" y="466"/>
                    <a:pt x="98" y="466"/>
                    <a:pt x="98" y="466"/>
                  </a:cubicBezTo>
                  <a:cubicBezTo>
                    <a:pt x="152" y="520"/>
                    <a:pt x="152" y="520"/>
                    <a:pt x="152" y="520"/>
                  </a:cubicBezTo>
                  <a:cubicBezTo>
                    <a:pt x="155" y="523"/>
                    <a:pt x="158" y="525"/>
                    <a:pt x="161" y="526"/>
                  </a:cubicBezTo>
                  <a:cubicBezTo>
                    <a:pt x="164" y="527"/>
                    <a:pt x="167" y="528"/>
                    <a:pt x="171" y="528"/>
                  </a:cubicBezTo>
                  <a:cubicBezTo>
                    <a:pt x="174" y="528"/>
                    <a:pt x="177" y="527"/>
                    <a:pt x="180" y="526"/>
                  </a:cubicBezTo>
                  <a:cubicBezTo>
                    <a:pt x="187" y="523"/>
                    <a:pt x="192" y="518"/>
                    <a:pt x="194" y="512"/>
                  </a:cubicBezTo>
                  <a:cubicBezTo>
                    <a:pt x="196" y="509"/>
                    <a:pt x="196" y="505"/>
                    <a:pt x="196" y="502"/>
                  </a:cubicBezTo>
                  <a:cubicBezTo>
                    <a:pt x="196" y="26"/>
                    <a:pt x="196" y="26"/>
                    <a:pt x="196" y="26"/>
                  </a:cubicBezTo>
                  <a:cubicBezTo>
                    <a:pt x="196" y="12"/>
                    <a:pt x="185" y="0"/>
                    <a:pt x="171" y="0"/>
                  </a:cubicBezTo>
                  <a:close/>
                  <a:moveTo>
                    <a:pt x="145" y="439"/>
                  </a:moveTo>
                  <a:cubicBezTo>
                    <a:pt x="117" y="410"/>
                    <a:pt x="117" y="410"/>
                    <a:pt x="117" y="410"/>
                  </a:cubicBezTo>
                  <a:cubicBezTo>
                    <a:pt x="107" y="400"/>
                    <a:pt x="90" y="400"/>
                    <a:pt x="80" y="410"/>
                  </a:cubicBezTo>
                  <a:cubicBezTo>
                    <a:pt x="52" y="439"/>
                    <a:pt x="52" y="439"/>
                    <a:pt x="52" y="439"/>
                  </a:cubicBezTo>
                  <a:cubicBezTo>
                    <a:pt x="52" y="53"/>
                    <a:pt x="52" y="53"/>
                    <a:pt x="52" y="53"/>
                  </a:cubicBezTo>
                  <a:cubicBezTo>
                    <a:pt x="145" y="53"/>
                    <a:pt x="145" y="53"/>
                    <a:pt x="145" y="53"/>
                  </a:cubicBezTo>
                  <a:lnTo>
                    <a:pt x="145" y="4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sp>
        <p:nvSpPr>
          <p:cNvPr id="58" name="Freeform 1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862773" y="2613413"/>
            <a:ext cx="298033" cy="337455"/>
          </a:xfrm>
          <a:custGeom>
            <a:avLst/>
            <a:gdLst>
              <a:gd name="T0" fmla="*/ 41 w 706"/>
              <a:gd name="T1" fmla="*/ 680 h 800"/>
              <a:gd name="T2" fmla="*/ 39 w 706"/>
              <a:gd name="T3" fmla="*/ 273 h 800"/>
              <a:gd name="T4" fmla="*/ 243 w 706"/>
              <a:gd name="T5" fmla="*/ 109 h 800"/>
              <a:gd name="T6" fmla="*/ 237 w 706"/>
              <a:gd name="T7" fmla="*/ 90 h 800"/>
              <a:gd name="T8" fmla="*/ 545 w 706"/>
              <a:gd name="T9" fmla="*/ 40 h 800"/>
              <a:gd name="T10" fmla="*/ 600 w 706"/>
              <a:gd name="T11" fmla="*/ 95 h 800"/>
              <a:gd name="T12" fmla="*/ 640 w 706"/>
              <a:gd name="T13" fmla="*/ 231 h 800"/>
              <a:gd name="T14" fmla="*/ 611 w 706"/>
              <a:gd name="T15" fmla="*/ 28 h 800"/>
              <a:gd name="T16" fmla="*/ 600 w 706"/>
              <a:gd name="T17" fmla="*/ 17 h 800"/>
              <a:gd name="T18" fmla="*/ 586 w 706"/>
              <a:gd name="T19" fmla="*/ 10 h 800"/>
              <a:gd name="T20" fmla="*/ 570 w 706"/>
              <a:gd name="T21" fmla="*/ 3 h 800"/>
              <a:gd name="T22" fmla="*/ 554 w 706"/>
              <a:gd name="T23" fmla="*/ 0 h 800"/>
              <a:gd name="T24" fmla="*/ 127 w 706"/>
              <a:gd name="T25" fmla="*/ 0 h 800"/>
              <a:gd name="T26" fmla="*/ 122 w 706"/>
              <a:gd name="T27" fmla="*/ 1 h 800"/>
              <a:gd name="T28" fmla="*/ 115 w 706"/>
              <a:gd name="T29" fmla="*/ 4 h 800"/>
              <a:gd name="T30" fmla="*/ 109 w 706"/>
              <a:gd name="T31" fmla="*/ 14 h 800"/>
              <a:gd name="T32" fmla="*/ 0 w 706"/>
              <a:gd name="T33" fmla="*/ 288 h 800"/>
              <a:gd name="T34" fmla="*/ 28 w 706"/>
              <a:gd name="T35" fmla="*/ 732 h 800"/>
              <a:gd name="T36" fmla="*/ 199 w 706"/>
              <a:gd name="T37" fmla="*/ 760 h 800"/>
              <a:gd name="T38" fmla="*/ 94 w 706"/>
              <a:gd name="T39" fmla="*/ 720 h 800"/>
              <a:gd name="T40" fmla="*/ 47 w 706"/>
              <a:gd name="T41" fmla="*/ 693 h 800"/>
              <a:gd name="T42" fmla="*/ 480 w 706"/>
              <a:gd name="T43" fmla="*/ 320 h 800"/>
              <a:gd name="T44" fmla="*/ 146 w 706"/>
              <a:gd name="T45" fmla="*/ 360 h 800"/>
              <a:gd name="T46" fmla="*/ 400 w 706"/>
              <a:gd name="T47" fmla="*/ 413 h 800"/>
              <a:gd name="T48" fmla="*/ 146 w 706"/>
              <a:gd name="T49" fmla="*/ 453 h 800"/>
              <a:gd name="T50" fmla="*/ 400 w 706"/>
              <a:gd name="T51" fmla="*/ 413 h 800"/>
              <a:gd name="T52" fmla="*/ 306 w 706"/>
              <a:gd name="T53" fmla="*/ 547 h 800"/>
              <a:gd name="T54" fmla="*/ 146 w 706"/>
              <a:gd name="T55" fmla="*/ 507 h 800"/>
              <a:gd name="T56" fmla="*/ 146 w 706"/>
              <a:gd name="T57" fmla="*/ 227 h 800"/>
              <a:gd name="T58" fmla="*/ 533 w 706"/>
              <a:gd name="T59" fmla="*/ 267 h 800"/>
              <a:gd name="T60" fmla="*/ 146 w 706"/>
              <a:gd name="T61" fmla="*/ 227 h 800"/>
              <a:gd name="T62" fmla="*/ 339 w 706"/>
              <a:gd name="T63" fmla="*/ 591 h 800"/>
              <a:gd name="T64" fmla="*/ 603 w 706"/>
              <a:gd name="T65" fmla="*/ 337 h 800"/>
              <a:gd name="T66" fmla="*/ 638 w 706"/>
              <a:gd name="T67" fmla="*/ 337 h 800"/>
              <a:gd name="T68" fmla="*/ 693 w 706"/>
              <a:gd name="T69" fmla="*/ 385 h 800"/>
              <a:gd name="T70" fmla="*/ 693 w 706"/>
              <a:gd name="T71" fmla="*/ 450 h 800"/>
              <a:gd name="T72" fmla="*/ 339 w 706"/>
              <a:gd name="T73" fmla="*/ 591 h 800"/>
              <a:gd name="T74" fmla="*/ 270 w 706"/>
              <a:gd name="T75" fmla="*/ 658 h 800"/>
              <a:gd name="T76" fmla="*/ 226 w 706"/>
              <a:gd name="T77" fmla="*/ 800 h 800"/>
              <a:gd name="T78" fmla="*/ 414 w 706"/>
              <a:gd name="T79" fmla="*/ 723 h 800"/>
              <a:gd name="T80" fmla="*/ 594 w 706"/>
              <a:gd name="T81" fmla="*/ 703 h 800"/>
              <a:gd name="T82" fmla="*/ 460 w 706"/>
              <a:gd name="T83" fmla="*/ 719 h 800"/>
              <a:gd name="T84" fmla="*/ 553 w 706"/>
              <a:gd name="T85" fmla="*/ 760 h 800"/>
              <a:gd name="T86" fmla="*/ 653 w 706"/>
              <a:gd name="T87" fmla="*/ 663 h 800"/>
              <a:gd name="T88" fmla="*/ 611 w 706"/>
              <a:gd name="T89" fmla="*/ 587 h 800"/>
              <a:gd name="T90" fmla="*/ 594 w 706"/>
              <a:gd name="T91" fmla="*/ 703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6" h="800">
                <a:moveTo>
                  <a:pt x="47" y="693"/>
                </a:moveTo>
                <a:cubicBezTo>
                  <a:pt x="44" y="689"/>
                  <a:pt x="43" y="684"/>
                  <a:pt x="41" y="680"/>
                </a:cubicBezTo>
                <a:cubicBezTo>
                  <a:pt x="40" y="675"/>
                  <a:pt x="39" y="670"/>
                  <a:pt x="39" y="665"/>
                </a:cubicBezTo>
                <a:cubicBezTo>
                  <a:pt x="39" y="273"/>
                  <a:pt x="39" y="273"/>
                  <a:pt x="39" y="273"/>
                </a:cubicBezTo>
                <a:cubicBezTo>
                  <a:pt x="238" y="119"/>
                  <a:pt x="238" y="119"/>
                  <a:pt x="238" y="119"/>
                </a:cubicBezTo>
                <a:cubicBezTo>
                  <a:pt x="241" y="115"/>
                  <a:pt x="243" y="112"/>
                  <a:pt x="243" y="109"/>
                </a:cubicBezTo>
                <a:cubicBezTo>
                  <a:pt x="244" y="105"/>
                  <a:pt x="244" y="102"/>
                  <a:pt x="242" y="98"/>
                </a:cubicBezTo>
                <a:cubicBezTo>
                  <a:pt x="241" y="95"/>
                  <a:pt x="239" y="92"/>
                  <a:pt x="237" y="90"/>
                </a:cubicBezTo>
                <a:cubicBezTo>
                  <a:pt x="179" y="40"/>
                  <a:pt x="179" y="40"/>
                  <a:pt x="179" y="40"/>
                </a:cubicBezTo>
                <a:cubicBezTo>
                  <a:pt x="545" y="40"/>
                  <a:pt x="545" y="40"/>
                  <a:pt x="545" y="40"/>
                </a:cubicBezTo>
                <a:cubicBezTo>
                  <a:pt x="560" y="40"/>
                  <a:pt x="573" y="45"/>
                  <a:pt x="584" y="56"/>
                </a:cubicBezTo>
                <a:cubicBezTo>
                  <a:pt x="595" y="67"/>
                  <a:pt x="600" y="80"/>
                  <a:pt x="600" y="95"/>
                </a:cubicBezTo>
                <a:cubicBezTo>
                  <a:pt x="600" y="270"/>
                  <a:pt x="600" y="270"/>
                  <a:pt x="600" y="270"/>
                </a:cubicBezTo>
                <a:cubicBezTo>
                  <a:pt x="640" y="231"/>
                  <a:pt x="640" y="231"/>
                  <a:pt x="640" y="231"/>
                </a:cubicBezTo>
                <a:cubicBezTo>
                  <a:pt x="640" y="95"/>
                  <a:pt x="640" y="95"/>
                  <a:pt x="640" y="95"/>
                </a:cubicBezTo>
                <a:cubicBezTo>
                  <a:pt x="640" y="69"/>
                  <a:pt x="630" y="47"/>
                  <a:pt x="611" y="28"/>
                </a:cubicBezTo>
                <a:cubicBezTo>
                  <a:pt x="609" y="26"/>
                  <a:pt x="607" y="24"/>
                  <a:pt x="606" y="22"/>
                </a:cubicBezTo>
                <a:cubicBezTo>
                  <a:pt x="604" y="21"/>
                  <a:pt x="602" y="19"/>
                  <a:pt x="600" y="17"/>
                </a:cubicBezTo>
                <a:cubicBezTo>
                  <a:pt x="592" y="13"/>
                  <a:pt x="592" y="13"/>
                  <a:pt x="592" y="13"/>
                </a:cubicBezTo>
                <a:cubicBezTo>
                  <a:pt x="590" y="11"/>
                  <a:pt x="588" y="10"/>
                  <a:pt x="586" y="10"/>
                </a:cubicBezTo>
                <a:cubicBezTo>
                  <a:pt x="578" y="6"/>
                  <a:pt x="578" y="6"/>
                  <a:pt x="578" y="6"/>
                </a:cubicBezTo>
                <a:cubicBezTo>
                  <a:pt x="576" y="5"/>
                  <a:pt x="573" y="4"/>
                  <a:pt x="570" y="3"/>
                </a:cubicBezTo>
                <a:cubicBezTo>
                  <a:pt x="567" y="2"/>
                  <a:pt x="565" y="2"/>
                  <a:pt x="562" y="1"/>
                </a:cubicBezTo>
                <a:cubicBezTo>
                  <a:pt x="559" y="1"/>
                  <a:pt x="557" y="1"/>
                  <a:pt x="554" y="0"/>
                </a:cubicBezTo>
                <a:cubicBezTo>
                  <a:pt x="551" y="0"/>
                  <a:pt x="548" y="0"/>
                  <a:pt x="545" y="0"/>
                </a:cubicBezTo>
                <a:cubicBezTo>
                  <a:pt x="127" y="0"/>
                  <a:pt x="127" y="0"/>
                  <a:pt x="127" y="0"/>
                </a:cubicBezTo>
                <a:cubicBezTo>
                  <a:pt x="124" y="0"/>
                  <a:pt x="124" y="0"/>
                  <a:pt x="124" y="0"/>
                </a:cubicBezTo>
                <a:cubicBezTo>
                  <a:pt x="122" y="1"/>
                  <a:pt x="122" y="1"/>
                  <a:pt x="122" y="1"/>
                </a:cubicBezTo>
                <a:cubicBezTo>
                  <a:pt x="120" y="2"/>
                  <a:pt x="118" y="2"/>
                  <a:pt x="118" y="2"/>
                </a:cubicBezTo>
                <a:cubicBezTo>
                  <a:pt x="117" y="3"/>
                  <a:pt x="116" y="3"/>
                  <a:pt x="115" y="4"/>
                </a:cubicBezTo>
                <a:cubicBezTo>
                  <a:pt x="110" y="10"/>
                  <a:pt x="110" y="10"/>
                  <a:pt x="110" y="10"/>
                </a:cubicBezTo>
                <a:cubicBezTo>
                  <a:pt x="109" y="12"/>
                  <a:pt x="109" y="13"/>
                  <a:pt x="109" y="14"/>
                </a:cubicBezTo>
                <a:cubicBezTo>
                  <a:pt x="2" y="280"/>
                  <a:pt x="2" y="280"/>
                  <a:pt x="2" y="280"/>
                </a:cubicBezTo>
                <a:cubicBezTo>
                  <a:pt x="0" y="283"/>
                  <a:pt x="0" y="285"/>
                  <a:pt x="0" y="288"/>
                </a:cubicBezTo>
                <a:cubicBezTo>
                  <a:pt x="0" y="665"/>
                  <a:pt x="0" y="665"/>
                  <a:pt x="0" y="665"/>
                </a:cubicBezTo>
                <a:cubicBezTo>
                  <a:pt x="0" y="691"/>
                  <a:pt x="9" y="713"/>
                  <a:pt x="28" y="732"/>
                </a:cubicBezTo>
                <a:cubicBezTo>
                  <a:pt x="46" y="751"/>
                  <a:pt x="68" y="760"/>
                  <a:pt x="94" y="760"/>
                </a:cubicBezTo>
                <a:cubicBezTo>
                  <a:pt x="199" y="760"/>
                  <a:pt x="199" y="760"/>
                  <a:pt x="199" y="760"/>
                </a:cubicBezTo>
                <a:cubicBezTo>
                  <a:pt x="214" y="720"/>
                  <a:pt x="214" y="720"/>
                  <a:pt x="214" y="720"/>
                </a:cubicBezTo>
                <a:cubicBezTo>
                  <a:pt x="94" y="720"/>
                  <a:pt x="94" y="720"/>
                  <a:pt x="94" y="720"/>
                </a:cubicBezTo>
                <a:cubicBezTo>
                  <a:pt x="79" y="720"/>
                  <a:pt x="66" y="715"/>
                  <a:pt x="56" y="704"/>
                </a:cubicBezTo>
                <a:cubicBezTo>
                  <a:pt x="52" y="700"/>
                  <a:pt x="50" y="696"/>
                  <a:pt x="47" y="693"/>
                </a:cubicBezTo>
                <a:close/>
                <a:moveTo>
                  <a:pt x="146" y="320"/>
                </a:moveTo>
                <a:cubicBezTo>
                  <a:pt x="480" y="320"/>
                  <a:pt x="480" y="320"/>
                  <a:pt x="480" y="320"/>
                </a:cubicBezTo>
                <a:cubicBezTo>
                  <a:pt x="480" y="360"/>
                  <a:pt x="480" y="360"/>
                  <a:pt x="480" y="360"/>
                </a:cubicBezTo>
                <a:cubicBezTo>
                  <a:pt x="146" y="360"/>
                  <a:pt x="146" y="360"/>
                  <a:pt x="146" y="360"/>
                </a:cubicBezTo>
                <a:cubicBezTo>
                  <a:pt x="146" y="320"/>
                  <a:pt x="146" y="320"/>
                  <a:pt x="146" y="320"/>
                </a:cubicBezTo>
                <a:close/>
                <a:moveTo>
                  <a:pt x="400" y="413"/>
                </a:moveTo>
                <a:cubicBezTo>
                  <a:pt x="400" y="453"/>
                  <a:pt x="400" y="453"/>
                  <a:pt x="400" y="453"/>
                </a:cubicBezTo>
                <a:cubicBezTo>
                  <a:pt x="146" y="453"/>
                  <a:pt x="146" y="453"/>
                  <a:pt x="146" y="453"/>
                </a:cubicBezTo>
                <a:cubicBezTo>
                  <a:pt x="146" y="413"/>
                  <a:pt x="146" y="413"/>
                  <a:pt x="146" y="413"/>
                </a:cubicBezTo>
                <a:lnTo>
                  <a:pt x="400" y="413"/>
                </a:lnTo>
                <a:close/>
                <a:moveTo>
                  <a:pt x="306" y="507"/>
                </a:moveTo>
                <a:cubicBezTo>
                  <a:pt x="306" y="547"/>
                  <a:pt x="306" y="547"/>
                  <a:pt x="306" y="547"/>
                </a:cubicBezTo>
                <a:cubicBezTo>
                  <a:pt x="146" y="547"/>
                  <a:pt x="146" y="547"/>
                  <a:pt x="146" y="547"/>
                </a:cubicBezTo>
                <a:cubicBezTo>
                  <a:pt x="146" y="507"/>
                  <a:pt x="146" y="507"/>
                  <a:pt x="146" y="507"/>
                </a:cubicBezTo>
                <a:lnTo>
                  <a:pt x="306" y="507"/>
                </a:lnTo>
                <a:close/>
                <a:moveTo>
                  <a:pt x="146" y="227"/>
                </a:moveTo>
                <a:cubicBezTo>
                  <a:pt x="533" y="227"/>
                  <a:pt x="533" y="227"/>
                  <a:pt x="533" y="227"/>
                </a:cubicBezTo>
                <a:cubicBezTo>
                  <a:pt x="533" y="267"/>
                  <a:pt x="533" y="267"/>
                  <a:pt x="533" y="267"/>
                </a:cubicBezTo>
                <a:cubicBezTo>
                  <a:pt x="146" y="267"/>
                  <a:pt x="146" y="267"/>
                  <a:pt x="146" y="267"/>
                </a:cubicBezTo>
                <a:cubicBezTo>
                  <a:pt x="146" y="227"/>
                  <a:pt x="146" y="227"/>
                  <a:pt x="146" y="227"/>
                </a:cubicBezTo>
                <a:cubicBezTo>
                  <a:pt x="146" y="227"/>
                  <a:pt x="146" y="227"/>
                  <a:pt x="146" y="227"/>
                </a:cubicBezTo>
                <a:close/>
                <a:moveTo>
                  <a:pt x="339" y="591"/>
                </a:moveTo>
                <a:cubicBezTo>
                  <a:pt x="588" y="347"/>
                  <a:pt x="588" y="347"/>
                  <a:pt x="588" y="347"/>
                </a:cubicBezTo>
                <a:cubicBezTo>
                  <a:pt x="592" y="342"/>
                  <a:pt x="597" y="339"/>
                  <a:pt x="603" y="337"/>
                </a:cubicBezTo>
                <a:cubicBezTo>
                  <a:pt x="609" y="334"/>
                  <a:pt x="615" y="333"/>
                  <a:pt x="621" y="333"/>
                </a:cubicBezTo>
                <a:cubicBezTo>
                  <a:pt x="627" y="333"/>
                  <a:pt x="632" y="335"/>
                  <a:pt x="638" y="337"/>
                </a:cubicBezTo>
                <a:cubicBezTo>
                  <a:pt x="644" y="339"/>
                  <a:pt x="649" y="343"/>
                  <a:pt x="653" y="347"/>
                </a:cubicBezTo>
                <a:cubicBezTo>
                  <a:pt x="693" y="385"/>
                  <a:pt x="693" y="385"/>
                  <a:pt x="693" y="385"/>
                </a:cubicBezTo>
                <a:cubicBezTo>
                  <a:pt x="702" y="394"/>
                  <a:pt x="706" y="405"/>
                  <a:pt x="706" y="418"/>
                </a:cubicBezTo>
                <a:cubicBezTo>
                  <a:pt x="706" y="430"/>
                  <a:pt x="702" y="441"/>
                  <a:pt x="693" y="450"/>
                </a:cubicBezTo>
                <a:cubicBezTo>
                  <a:pt x="443" y="695"/>
                  <a:pt x="443" y="695"/>
                  <a:pt x="443" y="695"/>
                </a:cubicBezTo>
                <a:lnTo>
                  <a:pt x="339" y="591"/>
                </a:lnTo>
                <a:close/>
                <a:moveTo>
                  <a:pt x="310" y="619"/>
                </a:moveTo>
                <a:cubicBezTo>
                  <a:pt x="270" y="658"/>
                  <a:pt x="270" y="658"/>
                  <a:pt x="270" y="658"/>
                </a:cubicBezTo>
                <a:cubicBezTo>
                  <a:pt x="232" y="782"/>
                  <a:pt x="232" y="782"/>
                  <a:pt x="232" y="782"/>
                </a:cubicBezTo>
                <a:cubicBezTo>
                  <a:pt x="226" y="800"/>
                  <a:pt x="226" y="800"/>
                  <a:pt x="226" y="800"/>
                </a:cubicBezTo>
                <a:cubicBezTo>
                  <a:pt x="377" y="760"/>
                  <a:pt x="377" y="760"/>
                  <a:pt x="377" y="760"/>
                </a:cubicBezTo>
                <a:cubicBezTo>
                  <a:pt x="414" y="723"/>
                  <a:pt x="414" y="723"/>
                  <a:pt x="414" y="723"/>
                </a:cubicBezTo>
                <a:lnTo>
                  <a:pt x="310" y="619"/>
                </a:lnTo>
                <a:close/>
                <a:moveTo>
                  <a:pt x="594" y="703"/>
                </a:moveTo>
                <a:cubicBezTo>
                  <a:pt x="583" y="714"/>
                  <a:pt x="569" y="719"/>
                  <a:pt x="553" y="719"/>
                </a:cubicBezTo>
                <a:cubicBezTo>
                  <a:pt x="460" y="719"/>
                  <a:pt x="460" y="719"/>
                  <a:pt x="460" y="719"/>
                </a:cubicBezTo>
                <a:cubicBezTo>
                  <a:pt x="440" y="760"/>
                  <a:pt x="440" y="760"/>
                  <a:pt x="440" y="760"/>
                </a:cubicBezTo>
                <a:cubicBezTo>
                  <a:pt x="553" y="760"/>
                  <a:pt x="553" y="760"/>
                  <a:pt x="553" y="760"/>
                </a:cubicBezTo>
                <a:cubicBezTo>
                  <a:pt x="580" y="760"/>
                  <a:pt x="604" y="750"/>
                  <a:pt x="624" y="731"/>
                </a:cubicBezTo>
                <a:cubicBezTo>
                  <a:pt x="643" y="712"/>
                  <a:pt x="653" y="689"/>
                  <a:pt x="653" y="663"/>
                </a:cubicBezTo>
                <a:cubicBezTo>
                  <a:pt x="653" y="547"/>
                  <a:pt x="653" y="547"/>
                  <a:pt x="653" y="547"/>
                </a:cubicBezTo>
                <a:cubicBezTo>
                  <a:pt x="611" y="587"/>
                  <a:pt x="611" y="587"/>
                  <a:pt x="611" y="587"/>
                </a:cubicBezTo>
                <a:cubicBezTo>
                  <a:pt x="611" y="663"/>
                  <a:pt x="611" y="663"/>
                  <a:pt x="611" y="663"/>
                </a:cubicBezTo>
                <a:cubicBezTo>
                  <a:pt x="611" y="678"/>
                  <a:pt x="605" y="692"/>
                  <a:pt x="594" y="70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59" name="文本框 5"/>
          <p:cNvSpPr txBox="1">
            <a:spLocks noChangeArrowheads="1"/>
          </p:cNvSpPr>
          <p:nvPr/>
        </p:nvSpPr>
        <p:spPr bwMode="auto">
          <a:xfrm>
            <a:off x="1349334" y="1298553"/>
            <a:ext cx="8686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孙逸翔</a:t>
            </a:r>
            <a:endParaRPr lang="zh-CN" altLang="en-US" sz="1800">
              <a:solidFill>
                <a:schemeClr val="accent1"/>
              </a:solidFill>
              <a:latin typeface="+mj-ea"/>
              <a:ea typeface="+mj-ea"/>
            </a:endParaRPr>
          </a:p>
        </p:txBody>
      </p:sp>
      <p:sp>
        <p:nvSpPr>
          <p:cNvPr id="60" name="文本框 5"/>
          <p:cNvSpPr txBox="1">
            <a:spLocks noChangeArrowheads="1"/>
          </p:cNvSpPr>
          <p:nvPr/>
        </p:nvSpPr>
        <p:spPr bwMode="auto">
          <a:xfrm>
            <a:off x="1349334" y="2511889"/>
            <a:ext cx="8686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郑欣宜</a:t>
            </a:r>
            <a:endParaRPr lang="zh-CN" altLang="en-US" sz="1800">
              <a:solidFill>
                <a:schemeClr val="accent1"/>
              </a:solidFill>
              <a:latin typeface="+mj-ea"/>
              <a:ea typeface="+mj-ea"/>
            </a:endParaRPr>
          </a:p>
        </p:txBody>
      </p:sp>
      <p:sp>
        <p:nvSpPr>
          <p:cNvPr id="61" name="文本框 5"/>
          <p:cNvSpPr txBox="1">
            <a:spLocks noChangeArrowheads="1"/>
          </p:cNvSpPr>
          <p:nvPr/>
        </p:nvSpPr>
        <p:spPr bwMode="auto">
          <a:xfrm>
            <a:off x="1349334" y="3562972"/>
            <a:ext cx="8686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胡一凡</a:t>
            </a:r>
            <a:endParaRPr lang="zh-CN" altLang="en-US" sz="1800">
              <a:solidFill>
                <a:schemeClr val="accent1"/>
              </a:solidFill>
              <a:latin typeface="+mj-ea"/>
              <a:ea typeface="+mj-ea"/>
            </a:endParaRPr>
          </a:p>
        </p:txBody>
      </p:sp>
      <p:sp>
        <p:nvSpPr>
          <p:cNvPr id="2" name="灯片编号占位符 1"/>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31059" y="134758"/>
            <a:ext cx="640080" cy="645160"/>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51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代码</a:t>
            </a:r>
            <a:r>
              <a:rPr lang="zh-CN" altLang="en-US" sz="2000" spc="300">
                <a:solidFill>
                  <a:schemeClr val="accent1"/>
                </a:solidFill>
                <a:latin typeface="+mj-ea"/>
                <a:ea typeface="+mj-ea"/>
              </a:rPr>
              <a:t>协同</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7636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METHODS AND PROCESSES</a:t>
            </a:r>
            <a:endParaRPr lang="en-US" altLang="zh-CN" sz="800">
              <a:solidFill>
                <a:schemeClr val="bg1">
                  <a:lumMod val="50000"/>
                </a:schemeClr>
              </a:solidFill>
              <a:ea typeface="方正兰亭黑_GBK"/>
            </a:endParaRPr>
          </a:p>
        </p:txBody>
      </p:sp>
      <p:pic>
        <p:nvPicPr>
          <p:cNvPr id="2" name="图片 1"/>
          <p:cNvPicPr>
            <a:picLocks noChangeAspect="1"/>
          </p:cNvPicPr>
          <p:nvPr/>
        </p:nvPicPr>
        <p:blipFill>
          <a:blip r:embed="rId1"/>
          <a:stretch>
            <a:fillRect/>
          </a:stretch>
        </p:blipFill>
        <p:spPr>
          <a:xfrm>
            <a:off x="1151890" y="1101090"/>
            <a:ext cx="6840220" cy="32619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31059" y="134758"/>
            <a:ext cx="640080" cy="645160"/>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51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代码</a:t>
            </a:r>
            <a:r>
              <a:rPr lang="zh-CN" altLang="en-US" sz="2000" spc="300">
                <a:solidFill>
                  <a:schemeClr val="accent1"/>
                </a:solidFill>
                <a:latin typeface="+mj-ea"/>
                <a:ea typeface="+mj-ea"/>
              </a:rPr>
              <a:t>协同</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76362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METHODS AND PROCESSES</a:t>
            </a:r>
            <a:endParaRPr lang="en-US" altLang="zh-CN" sz="800">
              <a:solidFill>
                <a:schemeClr val="bg1">
                  <a:lumMod val="50000"/>
                </a:schemeClr>
              </a:solidFill>
              <a:ea typeface="方正兰亭黑_GBK"/>
            </a:endParaRPr>
          </a:p>
        </p:txBody>
      </p:sp>
      <p:pic>
        <p:nvPicPr>
          <p:cNvPr id="3" name="图片 2"/>
          <p:cNvPicPr>
            <a:picLocks noChangeAspect="1"/>
          </p:cNvPicPr>
          <p:nvPr/>
        </p:nvPicPr>
        <p:blipFill>
          <a:blip r:embed="rId1"/>
          <a:stretch>
            <a:fillRect/>
          </a:stretch>
        </p:blipFill>
        <p:spPr>
          <a:xfrm>
            <a:off x="871220" y="996315"/>
            <a:ext cx="7056120" cy="33407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3844289" y="2404867"/>
            <a:ext cx="14020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2400">
                <a:solidFill>
                  <a:schemeClr val="accent1"/>
                </a:solidFill>
                <a:latin typeface="+mj-ea"/>
                <a:ea typeface="+mj-ea"/>
              </a:rPr>
              <a:t>项目</a:t>
            </a:r>
            <a:r>
              <a:rPr lang="zh-CN" altLang="en-US" sz="2400">
                <a:solidFill>
                  <a:schemeClr val="accent1"/>
                </a:solidFill>
                <a:latin typeface="+mj-ea"/>
                <a:ea typeface="+mj-ea"/>
              </a:rPr>
              <a:t>设计</a:t>
            </a:r>
            <a:endParaRPr lang="zh-CN" altLang="en-US" sz="2400">
              <a:solidFill>
                <a:schemeClr val="accent1"/>
              </a:solidFill>
              <a:latin typeface="+mj-ea"/>
              <a:ea typeface="+mj-ea"/>
            </a:endParaRPr>
          </a:p>
        </p:txBody>
      </p:sp>
      <p:sp>
        <p:nvSpPr>
          <p:cNvPr id="5" name="文本框 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4251960" y="2865117"/>
            <a:ext cx="640080" cy="213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800">
                <a:solidFill>
                  <a:schemeClr val="accent1"/>
                </a:solidFill>
                <a:latin typeface="+mj-lt"/>
                <a:ea typeface="方正兰亭黑_GBK"/>
              </a:rPr>
              <a:t>项目设计</a:t>
            </a:r>
            <a:r>
              <a:rPr lang="en-US" altLang="zh-CN" sz="800">
                <a:solidFill>
                  <a:schemeClr val="accent1"/>
                </a:solidFill>
                <a:latin typeface="+mj-lt"/>
                <a:ea typeface="方正兰亭黑_GBK"/>
              </a:rPr>
              <a:t> </a:t>
            </a:r>
            <a:endParaRPr lang="en-US" altLang="zh-CN" sz="800">
              <a:solidFill>
                <a:schemeClr val="accent1"/>
              </a:solidFill>
              <a:latin typeface="+mj-lt"/>
              <a:ea typeface="方正兰亭黑_GBK"/>
            </a:endParaRPr>
          </a:p>
        </p:txBody>
      </p:sp>
      <p:cxnSp>
        <p:nvCxnSpPr>
          <p:cNvPr id="7" name="直接连接符 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358191" y="3150072"/>
            <a:ext cx="42761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bwMode="auto">
          <a:xfrm>
            <a:off x="4149909" y="1397732"/>
            <a:ext cx="844179" cy="937431"/>
          </a:xfrm>
          <a:custGeom>
            <a:avLst/>
            <a:gdLst>
              <a:gd name="T0" fmla="*/ 248 w 648"/>
              <a:gd name="T1" fmla="*/ 0 h 721"/>
              <a:gd name="T2" fmla="*/ 626 w 648"/>
              <a:gd name="T3" fmla="*/ 0 h 721"/>
              <a:gd name="T4" fmla="*/ 642 w 648"/>
              <a:gd name="T5" fmla="*/ 9 h 721"/>
              <a:gd name="T6" fmla="*/ 647 w 648"/>
              <a:gd name="T7" fmla="*/ 38 h 721"/>
              <a:gd name="T8" fmla="*/ 647 w 648"/>
              <a:gd name="T9" fmla="*/ 551 h 721"/>
              <a:gd name="T10" fmla="*/ 640 w 648"/>
              <a:gd name="T11" fmla="*/ 569 h 721"/>
              <a:gd name="T12" fmla="*/ 619 w 648"/>
              <a:gd name="T13" fmla="*/ 575 h 721"/>
              <a:gd name="T14" fmla="*/ 84 w 648"/>
              <a:gd name="T15" fmla="*/ 577 h 721"/>
              <a:gd name="T16" fmla="*/ 44 w 648"/>
              <a:gd name="T17" fmla="*/ 643 h 721"/>
              <a:gd name="T18" fmla="*/ 98 w 648"/>
              <a:gd name="T19" fmla="*/ 680 h 721"/>
              <a:gd name="T20" fmla="*/ 607 w 648"/>
              <a:gd name="T21" fmla="*/ 681 h 721"/>
              <a:gd name="T22" fmla="*/ 607 w 648"/>
              <a:gd name="T23" fmla="*/ 629 h 721"/>
              <a:gd name="T24" fmla="*/ 627 w 648"/>
              <a:gd name="T25" fmla="*/ 610 h 721"/>
              <a:gd name="T26" fmla="*/ 646 w 648"/>
              <a:gd name="T27" fmla="*/ 629 h 721"/>
              <a:gd name="T28" fmla="*/ 646 w 648"/>
              <a:gd name="T29" fmla="*/ 700 h 721"/>
              <a:gd name="T30" fmla="*/ 624 w 648"/>
              <a:gd name="T31" fmla="*/ 720 h 721"/>
              <a:gd name="T32" fmla="*/ 130 w 648"/>
              <a:gd name="T33" fmla="*/ 720 h 721"/>
              <a:gd name="T34" fmla="*/ 76 w 648"/>
              <a:gd name="T35" fmla="*/ 718 h 721"/>
              <a:gd name="T36" fmla="*/ 11 w 648"/>
              <a:gd name="T37" fmla="*/ 669 h 721"/>
              <a:gd name="T38" fmla="*/ 0 w 648"/>
              <a:gd name="T39" fmla="*/ 629 h 721"/>
              <a:gd name="T40" fmla="*/ 0 w 648"/>
              <a:gd name="T41" fmla="*/ 93 h 721"/>
              <a:gd name="T42" fmla="*/ 10 w 648"/>
              <a:gd name="T43" fmla="*/ 55 h 721"/>
              <a:gd name="T44" fmla="*/ 76 w 648"/>
              <a:gd name="T45" fmla="*/ 3 h 721"/>
              <a:gd name="T46" fmla="*/ 95 w 648"/>
              <a:gd name="T47" fmla="*/ 0 h 721"/>
              <a:gd name="T48" fmla="*/ 95 w 648"/>
              <a:gd name="T49" fmla="*/ 19 h 721"/>
              <a:gd name="T50" fmla="*/ 95 w 648"/>
              <a:gd name="T51" fmla="*/ 455 h 721"/>
              <a:gd name="T52" fmla="*/ 173 w 648"/>
              <a:gd name="T53" fmla="*/ 372 h 721"/>
              <a:gd name="T54" fmla="*/ 249 w 648"/>
              <a:gd name="T55" fmla="*/ 456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8" h="721">
                <a:moveTo>
                  <a:pt x="248" y="0"/>
                </a:moveTo>
                <a:cubicBezTo>
                  <a:pt x="626" y="0"/>
                  <a:pt x="626" y="0"/>
                  <a:pt x="626" y="0"/>
                </a:cubicBezTo>
                <a:cubicBezTo>
                  <a:pt x="632" y="2"/>
                  <a:pt x="639" y="3"/>
                  <a:pt x="642" y="9"/>
                </a:cubicBezTo>
                <a:cubicBezTo>
                  <a:pt x="648" y="17"/>
                  <a:pt x="646" y="28"/>
                  <a:pt x="647" y="38"/>
                </a:cubicBezTo>
                <a:cubicBezTo>
                  <a:pt x="646" y="209"/>
                  <a:pt x="646" y="380"/>
                  <a:pt x="647" y="551"/>
                </a:cubicBezTo>
                <a:cubicBezTo>
                  <a:pt x="647" y="557"/>
                  <a:pt x="645" y="565"/>
                  <a:pt x="640" y="569"/>
                </a:cubicBezTo>
                <a:cubicBezTo>
                  <a:pt x="634" y="575"/>
                  <a:pt x="626" y="575"/>
                  <a:pt x="619" y="575"/>
                </a:cubicBezTo>
                <a:cubicBezTo>
                  <a:pt x="598" y="576"/>
                  <a:pt x="117" y="572"/>
                  <a:pt x="84" y="577"/>
                </a:cubicBezTo>
                <a:cubicBezTo>
                  <a:pt x="55" y="581"/>
                  <a:pt x="34" y="615"/>
                  <a:pt x="44" y="643"/>
                </a:cubicBezTo>
                <a:cubicBezTo>
                  <a:pt x="50" y="666"/>
                  <a:pt x="74" y="681"/>
                  <a:pt x="98" y="680"/>
                </a:cubicBezTo>
                <a:cubicBezTo>
                  <a:pt x="255" y="681"/>
                  <a:pt x="450" y="680"/>
                  <a:pt x="607" y="681"/>
                </a:cubicBezTo>
                <a:cubicBezTo>
                  <a:pt x="607" y="663"/>
                  <a:pt x="607" y="646"/>
                  <a:pt x="607" y="629"/>
                </a:cubicBezTo>
                <a:cubicBezTo>
                  <a:pt x="607" y="619"/>
                  <a:pt x="616" y="609"/>
                  <a:pt x="627" y="610"/>
                </a:cubicBezTo>
                <a:cubicBezTo>
                  <a:pt x="637" y="609"/>
                  <a:pt x="647" y="619"/>
                  <a:pt x="646" y="629"/>
                </a:cubicBezTo>
                <a:cubicBezTo>
                  <a:pt x="647" y="653"/>
                  <a:pt x="647" y="676"/>
                  <a:pt x="646" y="700"/>
                </a:cubicBezTo>
                <a:cubicBezTo>
                  <a:pt x="647" y="712"/>
                  <a:pt x="636" y="721"/>
                  <a:pt x="624" y="720"/>
                </a:cubicBezTo>
                <a:cubicBezTo>
                  <a:pt x="130" y="720"/>
                  <a:pt x="130" y="720"/>
                  <a:pt x="130" y="720"/>
                </a:cubicBezTo>
                <a:cubicBezTo>
                  <a:pt x="112" y="719"/>
                  <a:pt x="94" y="721"/>
                  <a:pt x="76" y="718"/>
                </a:cubicBezTo>
                <a:cubicBezTo>
                  <a:pt x="48" y="713"/>
                  <a:pt x="24" y="694"/>
                  <a:pt x="11" y="669"/>
                </a:cubicBezTo>
                <a:cubicBezTo>
                  <a:pt x="4" y="657"/>
                  <a:pt x="3" y="642"/>
                  <a:pt x="0" y="629"/>
                </a:cubicBezTo>
                <a:cubicBezTo>
                  <a:pt x="0" y="93"/>
                  <a:pt x="0" y="93"/>
                  <a:pt x="0" y="93"/>
                </a:cubicBezTo>
                <a:cubicBezTo>
                  <a:pt x="2" y="80"/>
                  <a:pt x="4" y="67"/>
                  <a:pt x="10" y="55"/>
                </a:cubicBezTo>
                <a:cubicBezTo>
                  <a:pt x="22" y="29"/>
                  <a:pt x="47" y="8"/>
                  <a:pt x="76" y="3"/>
                </a:cubicBezTo>
                <a:cubicBezTo>
                  <a:pt x="83" y="2"/>
                  <a:pt x="87" y="1"/>
                  <a:pt x="95" y="0"/>
                </a:cubicBezTo>
                <a:cubicBezTo>
                  <a:pt x="95" y="0"/>
                  <a:pt x="95" y="13"/>
                  <a:pt x="95" y="19"/>
                </a:cubicBezTo>
                <a:cubicBezTo>
                  <a:pt x="95" y="159"/>
                  <a:pt x="95" y="455"/>
                  <a:pt x="95" y="455"/>
                </a:cubicBezTo>
                <a:cubicBezTo>
                  <a:pt x="119" y="428"/>
                  <a:pt x="173" y="372"/>
                  <a:pt x="173" y="372"/>
                </a:cubicBezTo>
                <a:cubicBezTo>
                  <a:pt x="249" y="456"/>
                  <a:pt x="249" y="456"/>
                  <a:pt x="249" y="456"/>
                </a:cubicBez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accent1"/>
              </a:solidFill>
            </a:endParaRPr>
          </a:p>
        </p:txBody>
      </p:sp>
      <p:sp>
        <p:nvSpPr>
          <p:cNvPr id="10" name="圆角矩形 29"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042057" y="3744427"/>
            <a:ext cx="1059886" cy="313473"/>
          </a:xfrm>
          <a:prstGeom prst="roundRect">
            <a:avLst>
              <a:gd name="adj" fmla="val 5000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a:solidFill>
                  <a:schemeClr val="accent1"/>
                </a:solidFill>
                <a:latin typeface="+mj-lt"/>
              </a:rPr>
              <a:t>PART FOUR</a:t>
            </a:r>
            <a:endParaRPr lang="en-US" altLang="zh-CN" sz="1000">
              <a:solidFill>
                <a:schemeClr val="accent1"/>
              </a:solidFill>
              <a:latin typeface="+mj-lt"/>
            </a:endParaRPr>
          </a:p>
        </p:txBody>
      </p:sp>
      <p:grpSp>
        <p:nvGrpSpPr>
          <p:cNvPr id="15"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018713" y="192331"/>
            <a:ext cx="1941301" cy="601649"/>
            <a:chOff x="3135086" y="2512940"/>
            <a:chExt cx="5921821" cy="1835296"/>
          </a:xfrm>
        </p:grpSpPr>
        <p:grpSp>
          <p:nvGrpSpPr>
            <p:cNvPr id="16" name="ïṡľïḑé"/>
            <p:cNvGrpSpPr/>
            <p:nvPr/>
          </p:nvGrpSpPr>
          <p:grpSpPr>
            <a:xfrm>
              <a:off x="3135086" y="2512940"/>
              <a:ext cx="1823280" cy="1835296"/>
              <a:chOff x="3551238" y="3067050"/>
              <a:chExt cx="722313" cy="727075"/>
            </a:xfrm>
          </p:grpSpPr>
          <p:sp>
            <p:nvSpPr>
              <p:cNvPr id="46"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8"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9"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0"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1"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2"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3"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4"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5"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6"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9"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4"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5"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6"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7"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8"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9"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1"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2"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6"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9"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0"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1"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2"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6"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7"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8"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9"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1"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2"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3"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4"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5"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7" name="iṥ1iḓé"/>
            <p:cNvGrpSpPr/>
            <p:nvPr/>
          </p:nvGrpSpPr>
          <p:grpSpPr>
            <a:xfrm>
              <a:off x="5177660" y="2725128"/>
              <a:ext cx="3879247" cy="1410920"/>
              <a:chOff x="4412452" y="3106738"/>
              <a:chExt cx="2312689" cy="841148"/>
            </a:xfrm>
          </p:grpSpPr>
          <p:grpSp>
            <p:nvGrpSpPr>
              <p:cNvPr id="18" name="íṡḷiďé"/>
              <p:cNvGrpSpPr/>
              <p:nvPr/>
            </p:nvGrpSpPr>
            <p:grpSpPr>
              <a:xfrm>
                <a:off x="4422776" y="3106738"/>
                <a:ext cx="2293937" cy="617538"/>
                <a:chOff x="4422776" y="3106738"/>
                <a:chExt cx="2293937" cy="617538"/>
              </a:xfrm>
            </p:grpSpPr>
            <p:sp>
              <p:nvSpPr>
                <p:cNvPr id="35"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2"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4"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9" name="íṥlíḓê"/>
              <p:cNvGrpSpPr/>
              <p:nvPr/>
            </p:nvGrpSpPr>
            <p:grpSpPr>
              <a:xfrm>
                <a:off x="4412452" y="3781425"/>
                <a:ext cx="2312689" cy="166461"/>
                <a:chOff x="6986588" y="3521075"/>
                <a:chExt cx="1654176" cy="119063"/>
              </a:xfrm>
            </p:grpSpPr>
            <p:sp>
              <p:nvSpPr>
                <p:cNvPr id="20"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1"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22" name="矩形 121"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2841869" y="3169318"/>
            <a:ext cx="3406795" cy="299085"/>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defRPr/>
            </a:pPr>
            <a:r>
              <a:rPr kumimoji="0" lang="zh-CN" altLang="en-US" sz="900" b="0" i="0" u="none" strike="noStrike" kern="0" cap="none" spc="0" normalizeH="0" baseline="0" noProof="0" dirty="0">
                <a:ln>
                  <a:noFill/>
                </a:ln>
                <a:solidFill>
                  <a:schemeClr val="bg1">
                    <a:lumMod val="65000"/>
                  </a:schemeClr>
                </a:solidFill>
                <a:effectLst/>
                <a:uLnTx/>
                <a:uFillTx/>
                <a:cs typeface="Arial" panose="020B0604020202020204" pitchFamily="34" charset="0"/>
              </a:rPr>
              <a:t>项目采用的</a:t>
            </a:r>
            <a:r>
              <a:rPr kumimoji="0" lang="zh-CN" altLang="en-US" sz="900" b="0" i="0" u="none" strike="noStrike" kern="0" cap="none" spc="0" normalizeH="0" baseline="0" noProof="0" dirty="0">
                <a:ln>
                  <a:noFill/>
                </a:ln>
                <a:solidFill>
                  <a:schemeClr val="bg1">
                    <a:lumMod val="65000"/>
                  </a:schemeClr>
                </a:solidFill>
                <a:effectLst/>
                <a:uLnTx/>
                <a:uFillTx/>
                <a:cs typeface="Arial" panose="020B0604020202020204" pitchFamily="34" charset="0"/>
              </a:rPr>
              <a:t>技术</a:t>
            </a:r>
            <a:endParaRPr kumimoji="0" lang="zh-CN" altLang="en-US" sz="900" b="0" i="0" u="none" strike="noStrike" kern="0" cap="none" spc="0" normalizeH="0" baseline="0" noProof="0" dirty="0">
              <a:ln>
                <a:noFill/>
              </a:ln>
              <a:solidFill>
                <a:schemeClr val="bg1">
                  <a:lumMod val="65000"/>
                </a:schemeClr>
              </a:solidFill>
              <a:effectLst/>
              <a:uLnTx/>
              <a:uFillTx/>
              <a:cs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27934" y="134758"/>
            <a:ext cx="646332" cy="646331"/>
          </a:xfrm>
          <a:prstGeom prst="rect">
            <a:avLst/>
          </a:prstGeom>
        </p:spPr>
        <p:txBody>
          <a:bodyPr wrap="none">
            <a:spAutoFit/>
          </a:bodyPr>
          <a:lstStyle/>
          <a:p>
            <a:pPr lvl="0" algn="ctr"/>
            <a:r>
              <a:rPr lang="zh-CN" altLang="en-US" sz="3600">
                <a:solidFill>
                  <a:prstClr val="white"/>
                </a:solidFill>
                <a:latin typeface="+mj-ea"/>
                <a:ea typeface="+mj-ea"/>
              </a:rPr>
              <a:t>叁</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313419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研究成果展示及其应用</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922321"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RESEARCH RESULTS AND ITS APPLICATION</a:t>
            </a:r>
            <a:endParaRPr lang="en-US" altLang="zh-CN" sz="800">
              <a:solidFill>
                <a:schemeClr val="bg1">
                  <a:lumMod val="50000"/>
                </a:schemeClr>
              </a:solidFill>
              <a:ea typeface="方正兰亭黑_GBK"/>
            </a:endParaRPr>
          </a:p>
        </p:txBody>
      </p:sp>
      <p:pic>
        <p:nvPicPr>
          <p:cNvPr id="12" name="图片占位符 11"/>
          <p:cNvPicPr>
            <a:picLocks noGrp="1" noChangeAspect="1"/>
          </p:cNvPicPr>
          <p:nvPr>
            <p:ph type="pic" sz="quarter" idx="14"/>
          </p:nvPr>
        </p:nvPicPr>
        <p:blipFill>
          <a:blip r:embed="rId1">
            <a:extLst>
              <a:ext uri="{28A0092B-C50C-407E-A947-70E740481C1C}">
                <a14:useLocalDpi xmlns:a14="http://schemas.microsoft.com/office/drawing/2010/main" val="0"/>
              </a:ext>
            </a:extLst>
          </a:blip>
          <a:srcRect l="3040" r="3040"/>
          <a:stretch>
            <a:fillRect/>
          </a:stretch>
        </p:blipFill>
        <p:spPr/>
      </p:pic>
      <p:pic>
        <p:nvPicPr>
          <p:cNvPr id="14" name="图片占位符 13"/>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l="3128" r="3128"/>
          <a:stretch>
            <a:fillRect/>
          </a:stretch>
        </p:blipFill>
        <p:spPr/>
      </p:pic>
      <p:pic>
        <p:nvPicPr>
          <p:cNvPr id="16" name="图片占位符 15"/>
          <p:cNvPicPr>
            <a:picLocks noGrp="1" noChangeAspect="1"/>
          </p:cNvPicPr>
          <p:nvPr>
            <p:ph type="pic" sz="quarter" idx="16"/>
          </p:nvPr>
        </p:nvPicPr>
        <p:blipFill>
          <a:blip r:embed="rId3">
            <a:extLst>
              <a:ext uri="{28A0092B-C50C-407E-A947-70E740481C1C}">
                <a14:useLocalDpi xmlns:a14="http://schemas.microsoft.com/office/drawing/2010/main" val="0"/>
              </a:ext>
            </a:extLst>
          </a:blip>
          <a:srcRect l="10416" r="10416"/>
          <a:stretch>
            <a:fillRect/>
          </a:stretch>
        </p:blipFill>
        <p:spPr/>
      </p:pic>
      <p:pic>
        <p:nvPicPr>
          <p:cNvPr id="18" name="图片占位符 17"/>
          <p:cNvPicPr>
            <a:picLocks noGrp="1" noChangeAspect="1"/>
          </p:cNvPicPr>
          <p:nvPr>
            <p:ph type="pic" sz="quarter" idx="17"/>
          </p:nvPr>
        </p:nvPicPr>
        <p:blipFill>
          <a:blip r:embed="rId4">
            <a:extLst>
              <a:ext uri="{28A0092B-C50C-407E-A947-70E740481C1C}">
                <a14:useLocalDpi xmlns:a14="http://schemas.microsoft.com/office/drawing/2010/main" val="0"/>
              </a:ext>
            </a:extLst>
          </a:blip>
          <a:srcRect l="3100" r="3100"/>
          <a:stretch>
            <a:fillRect/>
          </a:stretch>
        </p:blipFill>
        <p:spPr/>
      </p:pic>
      <p:sp>
        <p:nvSpPr>
          <p:cNvPr id="146"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722521" y="3214774"/>
            <a:ext cx="100540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1600">
                <a:solidFill>
                  <a:schemeClr val="bg1"/>
                </a:solidFill>
                <a:latin typeface="+mj-ea"/>
                <a:ea typeface="+mj-ea"/>
              </a:rPr>
              <a:t>选题意义</a:t>
            </a:r>
            <a:endParaRPr lang="zh-CN" altLang="en-US" sz="1600">
              <a:solidFill>
                <a:schemeClr val="bg1"/>
              </a:solidFill>
              <a:latin typeface="+mj-ea"/>
              <a:ea typeface="+mj-ea"/>
            </a:endParaRPr>
          </a:p>
        </p:txBody>
      </p:sp>
      <p:sp>
        <p:nvSpPr>
          <p:cNvPr id="147" name="矩形 14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186393" y="3522815"/>
            <a:ext cx="2077659" cy="715581"/>
          </a:xfrm>
          <a:prstGeom prst="rect">
            <a:avLst/>
          </a:prstGeom>
        </p:spPr>
        <p:txBody>
          <a:bodyPr wrap="square">
            <a:spAutoFit/>
          </a:bodyPr>
          <a:lstStyle/>
          <a:p>
            <a:pPr algn="ctr">
              <a:lnSpc>
                <a:spcPct val="150000"/>
              </a:lnSpc>
            </a:pPr>
            <a:r>
              <a:rPr lang="en-US" altLang="zh-CN" sz="900">
                <a:solidFill>
                  <a:schemeClr val="bg1"/>
                </a:solidFill>
              </a:rPr>
              <a:t>Lorem ipsum dolor sit amet, consectetur adipiscing elit. Donec luctus nibh sit amet sem.</a:t>
            </a:r>
            <a:endParaRPr lang="zh-CN" altLang="en-US" sz="900">
              <a:solidFill>
                <a:schemeClr val="bg1"/>
              </a:solidFill>
            </a:endParaRPr>
          </a:p>
        </p:txBody>
      </p:sp>
      <p:cxnSp>
        <p:nvCxnSpPr>
          <p:cNvPr id="148" name="直接连接符 147"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1128828" y="3540760"/>
            <a:ext cx="19278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9"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2961460" y="1548128"/>
            <a:ext cx="100540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1600">
                <a:solidFill>
                  <a:schemeClr val="bg1"/>
                </a:solidFill>
                <a:latin typeface="+mj-ea"/>
                <a:ea typeface="+mj-ea"/>
              </a:rPr>
              <a:t>选题意义</a:t>
            </a:r>
            <a:endParaRPr lang="zh-CN" altLang="en-US" sz="1600">
              <a:solidFill>
                <a:schemeClr val="bg1"/>
              </a:solidFill>
              <a:latin typeface="+mj-ea"/>
              <a:ea typeface="+mj-ea"/>
            </a:endParaRPr>
          </a:p>
        </p:txBody>
      </p:sp>
      <p:sp>
        <p:nvSpPr>
          <p:cNvPr id="150" name="矩形 149"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2425332" y="1856169"/>
            <a:ext cx="2077659" cy="715581"/>
          </a:xfrm>
          <a:prstGeom prst="rect">
            <a:avLst/>
          </a:prstGeom>
        </p:spPr>
        <p:txBody>
          <a:bodyPr wrap="square">
            <a:spAutoFit/>
          </a:bodyPr>
          <a:lstStyle/>
          <a:p>
            <a:pPr algn="ctr">
              <a:lnSpc>
                <a:spcPct val="150000"/>
              </a:lnSpc>
            </a:pPr>
            <a:r>
              <a:rPr lang="en-US" altLang="zh-CN" sz="900">
                <a:solidFill>
                  <a:schemeClr val="bg1"/>
                </a:solidFill>
              </a:rPr>
              <a:t>Lorem ipsum dolor sit amet, consectetur adipiscing elit. Donec luctus nibh sit amet sem.</a:t>
            </a:r>
            <a:endParaRPr lang="zh-CN" altLang="en-US" sz="900">
              <a:solidFill>
                <a:schemeClr val="bg1"/>
              </a:solidFill>
            </a:endParaRPr>
          </a:p>
        </p:txBody>
      </p:sp>
      <p:cxnSp>
        <p:nvCxnSpPr>
          <p:cNvPr id="151" name="直接连接符 150"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3367767" y="1874114"/>
            <a:ext cx="19278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2"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5163245" y="3214774"/>
            <a:ext cx="100540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1600">
                <a:solidFill>
                  <a:schemeClr val="bg1"/>
                </a:solidFill>
                <a:latin typeface="+mj-ea"/>
                <a:ea typeface="+mj-ea"/>
              </a:rPr>
              <a:t>选题意义</a:t>
            </a:r>
            <a:endParaRPr lang="zh-CN" altLang="en-US" sz="1600">
              <a:solidFill>
                <a:schemeClr val="bg1"/>
              </a:solidFill>
              <a:latin typeface="+mj-ea"/>
              <a:ea typeface="+mj-ea"/>
            </a:endParaRPr>
          </a:p>
        </p:txBody>
      </p:sp>
      <p:sp>
        <p:nvSpPr>
          <p:cNvPr id="153" name="矩形 152"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627117" y="3522815"/>
            <a:ext cx="2077659" cy="715581"/>
          </a:xfrm>
          <a:prstGeom prst="rect">
            <a:avLst/>
          </a:prstGeom>
        </p:spPr>
        <p:txBody>
          <a:bodyPr wrap="square">
            <a:spAutoFit/>
          </a:bodyPr>
          <a:lstStyle/>
          <a:p>
            <a:pPr algn="ctr">
              <a:lnSpc>
                <a:spcPct val="150000"/>
              </a:lnSpc>
            </a:pPr>
            <a:r>
              <a:rPr lang="en-US" altLang="zh-CN" sz="900">
                <a:solidFill>
                  <a:schemeClr val="bg1"/>
                </a:solidFill>
              </a:rPr>
              <a:t>Lorem ipsum dolor sit amet, consectetur adipiscing elit. Donec luctus nibh sit amet sem.</a:t>
            </a:r>
            <a:endParaRPr lang="zh-CN" altLang="en-US" sz="900">
              <a:solidFill>
                <a:schemeClr val="bg1"/>
              </a:solidFill>
            </a:endParaRPr>
          </a:p>
        </p:txBody>
      </p:sp>
      <p:cxnSp>
        <p:nvCxnSpPr>
          <p:cNvPr id="154" name="直接连接符 153"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5569552" y="3540760"/>
            <a:ext cx="19278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5"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7384828" y="1548128"/>
            <a:ext cx="100540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zh-CN" altLang="en-US" sz="1600">
                <a:solidFill>
                  <a:schemeClr val="bg1"/>
                </a:solidFill>
                <a:latin typeface="+mj-ea"/>
                <a:ea typeface="+mj-ea"/>
              </a:rPr>
              <a:t>选题意义</a:t>
            </a:r>
            <a:endParaRPr lang="zh-CN" altLang="en-US" sz="1600">
              <a:solidFill>
                <a:schemeClr val="bg1"/>
              </a:solidFill>
              <a:latin typeface="+mj-ea"/>
              <a:ea typeface="+mj-ea"/>
            </a:endParaRPr>
          </a:p>
        </p:txBody>
      </p:sp>
      <p:sp>
        <p:nvSpPr>
          <p:cNvPr id="156" name="矩形 15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6848700" y="1856169"/>
            <a:ext cx="2077659" cy="715581"/>
          </a:xfrm>
          <a:prstGeom prst="rect">
            <a:avLst/>
          </a:prstGeom>
        </p:spPr>
        <p:txBody>
          <a:bodyPr wrap="square">
            <a:spAutoFit/>
          </a:bodyPr>
          <a:lstStyle/>
          <a:p>
            <a:pPr algn="ctr">
              <a:lnSpc>
                <a:spcPct val="150000"/>
              </a:lnSpc>
            </a:pPr>
            <a:r>
              <a:rPr lang="en-US" altLang="zh-CN" sz="900">
                <a:solidFill>
                  <a:schemeClr val="bg1"/>
                </a:solidFill>
              </a:rPr>
              <a:t>Lorem ipsum dolor sit amet, consectetur adipiscing elit. Donec luctus nibh sit amet sem.</a:t>
            </a:r>
            <a:endParaRPr lang="zh-CN" altLang="en-US" sz="900">
              <a:solidFill>
                <a:schemeClr val="bg1"/>
              </a:solidFill>
            </a:endParaRPr>
          </a:p>
        </p:txBody>
      </p:sp>
      <p:cxnSp>
        <p:nvCxnSpPr>
          <p:cNvPr id="157" name="直接连接符 15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791135" y="1874114"/>
            <a:ext cx="192788"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 name="图片 132"/>
          <p:cNvPicPr>
            <a:picLocks noChangeAspect="1"/>
          </p:cNvPicPr>
          <p:nvPr/>
        </p:nvPicPr>
        <p:blipFill rotWithShape="1">
          <a:blip r:embed="rId1">
            <a:extLst>
              <a:ext uri="{28A0092B-C50C-407E-A947-70E740481C1C}">
                <a14:useLocalDpi xmlns:a14="http://schemas.microsoft.com/office/drawing/2010/main" val="0"/>
              </a:ext>
            </a:extLst>
          </a:blip>
          <a:srcRect l="25000" r="25000"/>
          <a:stretch>
            <a:fillRect/>
          </a:stretch>
        </p:blipFill>
        <p:spPr>
          <a:xfrm>
            <a:off x="5304681" y="0"/>
            <a:ext cx="3857625" cy="5143500"/>
          </a:xfrm>
          <a:prstGeom prst="rect">
            <a:avLst/>
          </a:prstGeom>
          <a:solidFill>
            <a:schemeClr val="accent1">
              <a:lumMod val="75000"/>
              <a:alpha val="60000"/>
            </a:schemeClr>
          </a:solidFill>
        </p:spPr>
      </p:pic>
      <p:sp>
        <p:nvSpPr>
          <p:cNvPr id="5" name="矩形 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a:spLocks noChangeArrowheads="1"/>
          </p:cNvSpPr>
          <p:nvPr/>
        </p:nvSpPr>
        <p:spPr bwMode="auto">
          <a:xfrm>
            <a:off x="195886" y="1435530"/>
            <a:ext cx="1198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lvl="0" algn="l" defTabSz="914400" fontAlgn="base">
              <a:spcBef>
                <a:spcPct val="0"/>
              </a:spcBef>
              <a:spcAft>
                <a:spcPct val="0"/>
              </a:spcAft>
            </a:pPr>
            <a:r>
              <a:rPr lang="en-US" altLang="zh-CN" sz="2000">
                <a:solidFill>
                  <a:schemeClr val="accent1">
                    <a:lumMod val="75000"/>
                  </a:schemeClr>
                </a:solidFill>
                <a:latin typeface="+mj-ea"/>
                <a:ea typeface="+mj-ea"/>
                <a:sym typeface="微软雅黑" panose="020B0503020204020204" pitchFamily="34" charset="-122"/>
              </a:rPr>
              <a:t>1.UI</a:t>
            </a:r>
            <a:r>
              <a:rPr lang="zh-CN" altLang="en-US" sz="2000">
                <a:solidFill>
                  <a:schemeClr val="accent1">
                    <a:lumMod val="75000"/>
                  </a:schemeClr>
                </a:solidFill>
                <a:latin typeface="+mj-ea"/>
                <a:ea typeface="+mj-ea"/>
                <a:sym typeface="微软雅黑" panose="020B0503020204020204" pitchFamily="34" charset="-122"/>
              </a:rPr>
              <a:t>设计</a:t>
            </a:r>
            <a:endParaRPr lang="zh-CN" altLang="en-US" sz="2000">
              <a:solidFill>
                <a:schemeClr val="accent1">
                  <a:lumMod val="75000"/>
                </a:schemeClr>
              </a:solidFill>
              <a:latin typeface="+mj-ea"/>
              <a:ea typeface="+mj-ea"/>
              <a:sym typeface="微软雅黑" panose="020B0503020204020204" pitchFamily="34" charset="-122"/>
            </a:endParaRPr>
          </a:p>
        </p:txBody>
      </p:sp>
      <p:sp>
        <p:nvSpPr>
          <p:cNvPr id="8" name="矩形 7"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a:spLocks noChangeArrowheads="1"/>
          </p:cNvSpPr>
          <p:nvPr/>
        </p:nvSpPr>
        <p:spPr bwMode="auto">
          <a:xfrm>
            <a:off x="194437" y="2340474"/>
            <a:ext cx="145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defTabSz="914400" fontAlgn="base">
              <a:spcBef>
                <a:spcPct val="0"/>
              </a:spcBef>
              <a:spcAft>
                <a:spcPct val="0"/>
              </a:spcAft>
            </a:pPr>
            <a:r>
              <a:rPr lang="en-US" altLang="zh-CN" sz="2000">
                <a:solidFill>
                  <a:schemeClr val="accent1">
                    <a:lumMod val="75000"/>
                  </a:schemeClr>
                </a:solidFill>
                <a:latin typeface="+mj-ea"/>
                <a:ea typeface="+mj-ea"/>
                <a:sym typeface="微软雅黑" panose="020B0503020204020204" pitchFamily="34" charset="-122"/>
              </a:rPr>
              <a:t>2.</a:t>
            </a:r>
            <a:r>
              <a:rPr lang="zh-CN" altLang="en-US" sz="2000">
                <a:solidFill>
                  <a:schemeClr val="accent1">
                    <a:lumMod val="75000"/>
                  </a:schemeClr>
                </a:solidFill>
                <a:latin typeface="+mj-ea"/>
                <a:ea typeface="+mj-ea"/>
                <a:sym typeface="微软雅黑" panose="020B0503020204020204" pitchFamily="34" charset="-122"/>
              </a:rPr>
              <a:t>项目结构</a:t>
            </a:r>
            <a:endParaRPr lang="zh-CN" altLang="en-US" sz="2000">
              <a:solidFill>
                <a:schemeClr val="accent1">
                  <a:lumMod val="75000"/>
                </a:schemeClr>
              </a:solidFill>
              <a:latin typeface="+mj-ea"/>
              <a:ea typeface="+mj-ea"/>
              <a:sym typeface="微软雅黑" panose="020B0503020204020204" pitchFamily="34" charset="-122"/>
            </a:endParaRPr>
          </a:p>
        </p:txBody>
      </p:sp>
      <p:sp>
        <p:nvSpPr>
          <p:cNvPr id="11" name="矩形 10"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a:spLocks noChangeArrowheads="1"/>
          </p:cNvSpPr>
          <p:nvPr/>
        </p:nvSpPr>
        <p:spPr bwMode="auto">
          <a:xfrm>
            <a:off x="183986" y="3283868"/>
            <a:ext cx="145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defTabSz="914400" fontAlgn="base">
              <a:spcBef>
                <a:spcPct val="0"/>
              </a:spcBef>
              <a:spcAft>
                <a:spcPct val="0"/>
              </a:spcAft>
            </a:pPr>
            <a:r>
              <a:rPr lang="en-US" altLang="zh-CN" sz="2000">
                <a:solidFill>
                  <a:schemeClr val="accent1">
                    <a:lumMod val="75000"/>
                  </a:schemeClr>
                </a:solidFill>
                <a:latin typeface="+mj-ea"/>
                <a:ea typeface="+mj-ea"/>
                <a:sym typeface="微软雅黑" panose="020B0503020204020204" pitchFamily="34" charset="-122"/>
              </a:rPr>
              <a:t>3.</a:t>
            </a:r>
            <a:r>
              <a:rPr lang="zh-CN" altLang="en-US" sz="2000">
                <a:solidFill>
                  <a:schemeClr val="accent1">
                    <a:lumMod val="75000"/>
                  </a:schemeClr>
                </a:solidFill>
                <a:latin typeface="+mj-ea"/>
                <a:ea typeface="+mj-ea"/>
                <a:sym typeface="微软雅黑" panose="020B0503020204020204" pitchFamily="34" charset="-122"/>
              </a:rPr>
              <a:t>团队协作</a:t>
            </a:r>
            <a:endParaRPr lang="zh-CN" altLang="en-US" sz="2000">
              <a:solidFill>
                <a:schemeClr val="accent1">
                  <a:lumMod val="75000"/>
                </a:schemeClr>
              </a:solidFill>
              <a:latin typeface="+mj-ea"/>
              <a:ea typeface="+mj-ea"/>
              <a:sym typeface="微软雅黑" panose="020B0503020204020204" pitchFamily="34" charset="-122"/>
            </a:endParaRPr>
          </a:p>
        </p:txBody>
      </p:sp>
      <p:sp>
        <p:nvSpPr>
          <p:cNvPr id="14" name="矩形 13"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a:spLocks noChangeArrowheads="1"/>
          </p:cNvSpPr>
          <p:nvPr/>
        </p:nvSpPr>
        <p:spPr bwMode="auto">
          <a:xfrm>
            <a:off x="173567" y="4192608"/>
            <a:ext cx="14528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defTabSz="914400" fontAlgn="base">
              <a:spcBef>
                <a:spcPct val="0"/>
              </a:spcBef>
              <a:spcAft>
                <a:spcPct val="0"/>
              </a:spcAft>
            </a:pPr>
            <a:r>
              <a:rPr lang="en-US" altLang="zh-CN" sz="2000">
                <a:solidFill>
                  <a:schemeClr val="accent1">
                    <a:lumMod val="75000"/>
                  </a:schemeClr>
                </a:solidFill>
                <a:latin typeface="+mj-ea"/>
                <a:ea typeface="+mj-ea"/>
                <a:sym typeface="微软雅黑" panose="020B0503020204020204" pitchFamily="34" charset="-122"/>
              </a:rPr>
              <a:t>4.</a:t>
            </a:r>
            <a:r>
              <a:rPr lang="zh-CN" altLang="en-US" sz="2000">
                <a:solidFill>
                  <a:schemeClr val="accent1">
                    <a:lumMod val="75000"/>
                  </a:schemeClr>
                </a:solidFill>
                <a:latin typeface="+mj-ea"/>
                <a:ea typeface="+mj-ea"/>
                <a:sym typeface="微软雅黑" panose="020B0503020204020204" pitchFamily="34" charset="-122"/>
              </a:rPr>
              <a:t>项目</a:t>
            </a:r>
            <a:r>
              <a:rPr lang="zh-CN" altLang="en-US" sz="2000">
                <a:solidFill>
                  <a:schemeClr val="accent1">
                    <a:lumMod val="75000"/>
                  </a:schemeClr>
                </a:solidFill>
                <a:latin typeface="+mj-ea"/>
                <a:ea typeface="+mj-ea"/>
                <a:sym typeface="微软雅黑" panose="020B0503020204020204" pitchFamily="34" charset="-122"/>
              </a:rPr>
              <a:t>设计</a:t>
            </a:r>
            <a:endParaRPr lang="zh-CN" altLang="en-US" sz="2000">
              <a:solidFill>
                <a:schemeClr val="accent1">
                  <a:lumMod val="75000"/>
                </a:schemeClr>
              </a:solidFill>
              <a:latin typeface="+mj-ea"/>
              <a:ea typeface="+mj-ea"/>
              <a:sym typeface="微软雅黑" panose="020B0503020204020204" pitchFamily="34" charset="-122"/>
            </a:endParaRPr>
          </a:p>
        </p:txBody>
      </p:sp>
      <p:sp>
        <p:nvSpPr>
          <p:cNvPr id="25"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122271" y="135276"/>
            <a:ext cx="12234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fontAlgn="base">
              <a:spcBef>
                <a:spcPct val="0"/>
              </a:spcBef>
              <a:spcAft>
                <a:spcPct val="0"/>
              </a:spcAft>
            </a:pPr>
            <a:r>
              <a:rPr lang="zh-CN" altLang="en-US" sz="3600">
                <a:solidFill>
                  <a:schemeClr val="accent1">
                    <a:lumMod val="75000"/>
                  </a:schemeClr>
                </a:solidFill>
                <a:latin typeface="+mj-ea"/>
                <a:ea typeface="+mj-ea"/>
              </a:rPr>
              <a:t>目 录</a:t>
            </a:r>
            <a:endParaRPr lang="zh-CN" altLang="en-US" sz="3600">
              <a:solidFill>
                <a:schemeClr val="accent1">
                  <a:lumMod val="75000"/>
                </a:schemeClr>
              </a:solidFill>
              <a:latin typeface="+mj-ea"/>
              <a:ea typeface="+mj-ea"/>
            </a:endParaRPr>
          </a:p>
        </p:txBody>
      </p:sp>
      <p:sp>
        <p:nvSpPr>
          <p:cNvPr id="26"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183986" y="724421"/>
            <a:ext cx="12105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fontAlgn="base">
              <a:spcBef>
                <a:spcPct val="0"/>
              </a:spcBef>
              <a:spcAft>
                <a:spcPct val="0"/>
              </a:spcAft>
            </a:pPr>
            <a:r>
              <a:rPr lang="en-US" altLang="zh-CN" sz="1800">
                <a:solidFill>
                  <a:schemeClr val="bg1">
                    <a:lumMod val="50000"/>
                  </a:schemeClr>
                </a:solidFill>
                <a:latin typeface="+mj-lt"/>
              </a:rPr>
              <a:t>CONTENTS</a:t>
            </a:r>
            <a:endParaRPr lang="en-US" altLang="zh-CN" sz="1800">
              <a:solidFill>
                <a:schemeClr val="bg1">
                  <a:lumMod val="50000"/>
                </a:schemeClr>
              </a:solidFill>
              <a:latin typeface="+mj-lt"/>
            </a:endParaRPr>
          </a:p>
        </p:txBody>
      </p:sp>
      <p:grpSp>
        <p:nvGrpSpPr>
          <p:cNvPr id="28"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7018713" y="192331"/>
            <a:ext cx="1941301" cy="601649"/>
            <a:chOff x="3135086" y="2512940"/>
            <a:chExt cx="5921821" cy="1835296"/>
          </a:xfrm>
        </p:grpSpPr>
        <p:grpSp>
          <p:nvGrpSpPr>
            <p:cNvPr id="29" name="ïṡľïḑé"/>
            <p:cNvGrpSpPr/>
            <p:nvPr/>
          </p:nvGrpSpPr>
          <p:grpSpPr>
            <a:xfrm>
              <a:off x="3135086" y="2512940"/>
              <a:ext cx="1823280" cy="1835296"/>
              <a:chOff x="3551238" y="3067050"/>
              <a:chExt cx="722313" cy="727075"/>
            </a:xfrm>
          </p:grpSpPr>
          <p:sp>
            <p:nvSpPr>
              <p:cNvPr id="59"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0"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61"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2"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3"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4"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5"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6"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7"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8"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9"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0"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1"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2"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3"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4"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5"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6"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7"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8"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79"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0"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1"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2"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3"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4"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86"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7"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8"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9"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90"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91"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92"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3"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4"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5"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6"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7"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0"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1"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2"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3"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4"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05"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6"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7"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8"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9"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0"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1"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2"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3"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4"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5"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6"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7"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8"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9"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20"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21"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22"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23"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24"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25"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26"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27"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28"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30" name="iṥ1iḓé"/>
            <p:cNvGrpSpPr/>
            <p:nvPr/>
          </p:nvGrpSpPr>
          <p:grpSpPr>
            <a:xfrm>
              <a:off x="5177660" y="2725128"/>
              <a:ext cx="3879247" cy="1410920"/>
              <a:chOff x="4412452" y="3106738"/>
              <a:chExt cx="2312689" cy="841148"/>
            </a:xfrm>
          </p:grpSpPr>
          <p:grpSp>
            <p:nvGrpSpPr>
              <p:cNvPr id="31" name="íṡḷiďé"/>
              <p:cNvGrpSpPr/>
              <p:nvPr/>
            </p:nvGrpSpPr>
            <p:grpSpPr>
              <a:xfrm>
                <a:off x="4422776" y="3106738"/>
                <a:ext cx="2293937" cy="617538"/>
                <a:chOff x="4422776" y="3106738"/>
                <a:chExt cx="2293937" cy="617538"/>
              </a:xfrm>
            </p:grpSpPr>
            <p:sp>
              <p:nvSpPr>
                <p:cNvPr id="48"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9"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0"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1"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2"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3"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4"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5"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6"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7"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8"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32" name="íṥlíḓê"/>
              <p:cNvGrpSpPr/>
              <p:nvPr/>
            </p:nvGrpSpPr>
            <p:grpSpPr>
              <a:xfrm>
                <a:off x="4412452" y="3781425"/>
                <a:ext cx="2312689" cy="166461"/>
                <a:chOff x="6986588" y="3521075"/>
                <a:chExt cx="1654176" cy="119063"/>
              </a:xfrm>
            </p:grpSpPr>
            <p:sp>
              <p:nvSpPr>
                <p:cNvPr id="33"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5"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2"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4"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6"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cxnSp>
        <p:nvCxnSpPr>
          <p:cNvPr id="130" name="直接连接符 129"/>
          <p:cNvCxnSpPr/>
          <p:nvPr/>
        </p:nvCxnSpPr>
        <p:spPr>
          <a:xfrm>
            <a:off x="296091" y="1093753"/>
            <a:ext cx="252549"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35" name="灯片编号占位符 134"/>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138" name="矩形 137"/>
          <p:cNvSpPr/>
          <p:nvPr/>
        </p:nvSpPr>
        <p:spPr>
          <a:xfrm>
            <a:off x="5216434" y="0"/>
            <a:ext cx="137138"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27934" y="134758"/>
            <a:ext cx="646332" cy="646331"/>
          </a:xfrm>
          <a:prstGeom prst="rect">
            <a:avLst/>
          </a:prstGeom>
        </p:spPr>
        <p:txBody>
          <a:bodyPr wrap="none">
            <a:spAutoFit/>
          </a:bodyPr>
          <a:lstStyle/>
          <a:p>
            <a:pPr lvl="0" algn="ctr"/>
            <a:r>
              <a:rPr lang="zh-CN" altLang="en-US" sz="3600">
                <a:solidFill>
                  <a:prstClr val="white"/>
                </a:solidFill>
                <a:latin typeface="+mj-ea"/>
                <a:ea typeface="+mj-ea"/>
              </a:rPr>
              <a:t>肆</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6447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论文总结</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12883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THE PAPER SUMMARY </a:t>
            </a:r>
            <a:endParaRPr lang="en-US" altLang="zh-CN" sz="800">
              <a:solidFill>
                <a:schemeClr val="bg1">
                  <a:lumMod val="50000"/>
                </a:schemeClr>
              </a:solidFill>
              <a:ea typeface="方正兰亭黑_GBK"/>
            </a:endParaRPr>
          </a:p>
        </p:txBody>
      </p:sp>
      <p:sp>
        <p:nvSpPr>
          <p:cNvPr id="29" name="椭圆 2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931423" y="1154111"/>
            <a:ext cx="1417639" cy="1417639"/>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endParaRPr>
          </a:p>
        </p:txBody>
      </p:sp>
      <p:sp>
        <p:nvSpPr>
          <p:cNvPr id="30" name="矩形 2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2854822" y="1249558"/>
            <a:ext cx="4206274" cy="552011"/>
          </a:xfrm>
          <a:prstGeom prst="rect">
            <a:avLst/>
          </a:prstGeom>
        </p:spPr>
        <p:txBody>
          <a:bodyPr wrap="square">
            <a:spAutoFit/>
          </a:bodyPr>
          <a:lstStyle/>
          <a:p>
            <a:pPr marL="171450" indent="-171450">
              <a:lnSpc>
                <a:spcPct val="150000"/>
              </a:lnSpc>
              <a:buFont typeface="Wingdings" panose="05000000000000000000" pitchFamily="2" charset="2"/>
              <a:buChar char="Ø"/>
            </a:pPr>
            <a:r>
              <a:rPr lang="en-US" altLang="zh-CN" sz="1050">
                <a:solidFill>
                  <a:schemeClr val="bg1">
                    <a:lumMod val="50000"/>
                  </a:schemeClr>
                </a:solidFill>
              </a:rPr>
              <a:t>Lorem ipsum dolor sit amet, consectetur adipiscing elit. Donec luctus nibh sit amet sem vulputate venenatis bibendum orci pulvinar. </a:t>
            </a:r>
            <a:endParaRPr lang="en-US" altLang="zh-CN" sz="1050">
              <a:solidFill>
                <a:schemeClr val="bg1">
                  <a:lumMod val="50000"/>
                </a:schemeClr>
              </a:solidFill>
            </a:endParaRPr>
          </a:p>
        </p:txBody>
      </p:sp>
      <p:grpSp>
        <p:nvGrpSpPr>
          <p:cNvPr id="31" name="组合 30"/>
          <p:cNvGrpSpPr/>
          <p:nvPr/>
        </p:nvGrpSpPr>
        <p:grpSpPr>
          <a:xfrm>
            <a:off x="902786" y="1136707"/>
            <a:ext cx="453378" cy="453378"/>
            <a:chOff x="1358259" y="1319161"/>
            <a:chExt cx="634663" cy="634663"/>
          </a:xfrm>
        </p:grpSpPr>
        <p:sp>
          <p:nvSpPr>
            <p:cNvPr id="32" name="椭圆 31"/>
            <p:cNvSpPr/>
            <p:nvPr/>
          </p:nvSpPr>
          <p:spPr>
            <a:xfrm>
              <a:off x="1358259" y="1319161"/>
              <a:ext cx="634663" cy="6346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Freeform 5"/>
            <p:cNvSpPr>
              <a:spLocks noEditPoints="1"/>
            </p:cNvSpPr>
            <p:nvPr/>
          </p:nvSpPr>
          <p:spPr bwMode="auto">
            <a:xfrm>
              <a:off x="1500179" y="1450005"/>
              <a:ext cx="350822" cy="372974"/>
            </a:xfrm>
            <a:custGeom>
              <a:avLst/>
              <a:gdLst>
                <a:gd name="T0" fmla="*/ 294 w 752"/>
                <a:gd name="T1" fmla="*/ 718 h 800"/>
                <a:gd name="T2" fmla="*/ 294 w 752"/>
                <a:gd name="T3" fmla="*/ 751 h 800"/>
                <a:gd name="T4" fmla="*/ 474 w 752"/>
                <a:gd name="T5" fmla="*/ 735 h 800"/>
                <a:gd name="T6" fmla="*/ 433 w 752"/>
                <a:gd name="T7" fmla="*/ 767 h 800"/>
                <a:gd name="T8" fmla="*/ 303 w 752"/>
                <a:gd name="T9" fmla="*/ 784 h 800"/>
                <a:gd name="T10" fmla="*/ 433 w 752"/>
                <a:gd name="T11" fmla="*/ 800 h 800"/>
                <a:gd name="T12" fmla="*/ 433 w 752"/>
                <a:gd name="T13" fmla="*/ 767 h 800"/>
                <a:gd name="T14" fmla="*/ 17 w 752"/>
                <a:gd name="T15" fmla="*/ 351 h 800"/>
                <a:gd name="T16" fmla="*/ 17 w 752"/>
                <a:gd name="T17" fmla="*/ 384 h 800"/>
                <a:gd name="T18" fmla="*/ 98 w 752"/>
                <a:gd name="T19" fmla="*/ 367 h 800"/>
                <a:gd name="T20" fmla="*/ 735 w 752"/>
                <a:gd name="T21" fmla="*/ 351 h 800"/>
                <a:gd name="T22" fmla="*/ 654 w 752"/>
                <a:gd name="T23" fmla="*/ 367 h 800"/>
                <a:gd name="T24" fmla="*/ 735 w 752"/>
                <a:gd name="T25" fmla="*/ 384 h 800"/>
                <a:gd name="T26" fmla="*/ 735 w 752"/>
                <a:gd name="T27" fmla="*/ 351 h 800"/>
                <a:gd name="T28" fmla="*/ 111 w 752"/>
                <a:gd name="T29" fmla="*/ 608 h 800"/>
                <a:gd name="T30" fmla="*/ 134 w 752"/>
                <a:gd name="T31" fmla="*/ 632 h 800"/>
                <a:gd name="T32" fmla="*/ 166 w 752"/>
                <a:gd name="T33" fmla="*/ 576 h 800"/>
                <a:gd name="T34" fmla="*/ 617 w 752"/>
                <a:gd name="T35" fmla="*/ 103 h 800"/>
                <a:gd name="T36" fmla="*/ 585 w 752"/>
                <a:gd name="T37" fmla="*/ 158 h 800"/>
                <a:gd name="T38" fmla="*/ 640 w 752"/>
                <a:gd name="T39" fmla="*/ 127 h 800"/>
                <a:gd name="T40" fmla="*/ 617 w 752"/>
                <a:gd name="T41" fmla="*/ 103 h 800"/>
                <a:gd name="T42" fmla="*/ 167 w 752"/>
                <a:gd name="T43" fmla="*/ 158 h 800"/>
                <a:gd name="T44" fmla="*/ 135 w 752"/>
                <a:gd name="T45" fmla="*/ 103 h 800"/>
                <a:gd name="T46" fmla="*/ 112 w 752"/>
                <a:gd name="T47" fmla="*/ 127 h 800"/>
                <a:gd name="T48" fmla="*/ 609 w 752"/>
                <a:gd name="T49" fmla="*/ 576 h 800"/>
                <a:gd name="T50" fmla="*/ 585 w 752"/>
                <a:gd name="T51" fmla="*/ 600 h 800"/>
                <a:gd name="T52" fmla="*/ 640 w 752"/>
                <a:gd name="T53" fmla="*/ 632 h 800"/>
                <a:gd name="T54" fmla="*/ 609 w 752"/>
                <a:gd name="T55" fmla="*/ 576 h 800"/>
                <a:gd name="T56" fmla="*/ 392 w 752"/>
                <a:gd name="T57" fmla="*/ 82 h 800"/>
                <a:gd name="T58" fmla="*/ 376 w 752"/>
                <a:gd name="T59" fmla="*/ 0 h 800"/>
                <a:gd name="T60" fmla="*/ 360 w 752"/>
                <a:gd name="T61" fmla="*/ 82 h 800"/>
                <a:gd name="T62" fmla="*/ 376 w 752"/>
                <a:gd name="T63" fmla="*/ 131 h 800"/>
                <a:gd name="T64" fmla="*/ 245 w 752"/>
                <a:gd name="T65" fmla="*/ 583 h 800"/>
                <a:gd name="T66" fmla="*/ 278 w 752"/>
                <a:gd name="T67" fmla="*/ 702 h 800"/>
                <a:gd name="T68" fmla="*/ 507 w 752"/>
                <a:gd name="T69" fmla="*/ 669 h 800"/>
                <a:gd name="T70" fmla="*/ 621 w 752"/>
                <a:gd name="T71" fmla="*/ 376 h 800"/>
                <a:gd name="T72" fmla="*/ 489 w 752"/>
                <a:gd name="T73" fmla="*/ 555 h 800"/>
                <a:gd name="T74" fmla="*/ 474 w 752"/>
                <a:gd name="T75" fmla="*/ 669 h 800"/>
                <a:gd name="T76" fmla="*/ 392 w 752"/>
                <a:gd name="T77" fmla="*/ 528 h 800"/>
                <a:gd name="T78" fmla="*/ 470 w 752"/>
                <a:gd name="T79" fmla="*/ 429 h 800"/>
                <a:gd name="T80" fmla="*/ 376 w 752"/>
                <a:gd name="T81" fmla="*/ 500 h 800"/>
                <a:gd name="T82" fmla="*/ 282 w 752"/>
                <a:gd name="T83" fmla="*/ 429 h 800"/>
                <a:gd name="T84" fmla="*/ 360 w 752"/>
                <a:gd name="T85" fmla="*/ 528 h 800"/>
                <a:gd name="T86" fmla="*/ 278 w 752"/>
                <a:gd name="T87" fmla="*/ 669 h 800"/>
                <a:gd name="T88" fmla="*/ 263 w 752"/>
                <a:gd name="T89" fmla="*/ 555 h 800"/>
                <a:gd name="T90" fmla="*/ 376 w 752"/>
                <a:gd name="T91" fmla="*/ 163 h 800"/>
                <a:gd name="T92" fmla="*/ 489 w 752"/>
                <a:gd name="T93" fmla="*/ 555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52" h="800">
                  <a:moveTo>
                    <a:pt x="458" y="718"/>
                  </a:moveTo>
                  <a:cubicBezTo>
                    <a:pt x="294" y="718"/>
                    <a:pt x="294" y="718"/>
                    <a:pt x="294" y="718"/>
                  </a:cubicBezTo>
                  <a:cubicBezTo>
                    <a:pt x="285" y="718"/>
                    <a:pt x="278" y="726"/>
                    <a:pt x="278" y="735"/>
                  </a:cubicBezTo>
                  <a:cubicBezTo>
                    <a:pt x="278" y="744"/>
                    <a:pt x="285" y="751"/>
                    <a:pt x="294" y="751"/>
                  </a:cubicBezTo>
                  <a:cubicBezTo>
                    <a:pt x="458" y="751"/>
                    <a:pt x="458" y="751"/>
                    <a:pt x="458" y="751"/>
                  </a:cubicBezTo>
                  <a:cubicBezTo>
                    <a:pt x="467" y="751"/>
                    <a:pt x="474" y="744"/>
                    <a:pt x="474" y="735"/>
                  </a:cubicBezTo>
                  <a:cubicBezTo>
                    <a:pt x="474" y="726"/>
                    <a:pt x="467" y="718"/>
                    <a:pt x="458" y="718"/>
                  </a:cubicBezTo>
                  <a:close/>
                  <a:moveTo>
                    <a:pt x="433" y="767"/>
                  </a:moveTo>
                  <a:cubicBezTo>
                    <a:pt x="319" y="767"/>
                    <a:pt x="319" y="767"/>
                    <a:pt x="319" y="767"/>
                  </a:cubicBezTo>
                  <a:cubicBezTo>
                    <a:pt x="310" y="767"/>
                    <a:pt x="303" y="775"/>
                    <a:pt x="303" y="784"/>
                  </a:cubicBezTo>
                  <a:cubicBezTo>
                    <a:pt x="303" y="793"/>
                    <a:pt x="310" y="800"/>
                    <a:pt x="319" y="800"/>
                  </a:cubicBezTo>
                  <a:cubicBezTo>
                    <a:pt x="433" y="800"/>
                    <a:pt x="433" y="800"/>
                    <a:pt x="433" y="800"/>
                  </a:cubicBezTo>
                  <a:cubicBezTo>
                    <a:pt x="442" y="800"/>
                    <a:pt x="449" y="793"/>
                    <a:pt x="449" y="784"/>
                  </a:cubicBezTo>
                  <a:cubicBezTo>
                    <a:pt x="449" y="775"/>
                    <a:pt x="442" y="767"/>
                    <a:pt x="433" y="767"/>
                  </a:cubicBezTo>
                  <a:close/>
                  <a:moveTo>
                    <a:pt x="82" y="351"/>
                  </a:moveTo>
                  <a:cubicBezTo>
                    <a:pt x="17" y="351"/>
                    <a:pt x="17" y="351"/>
                    <a:pt x="17" y="351"/>
                  </a:cubicBezTo>
                  <a:cubicBezTo>
                    <a:pt x="8" y="351"/>
                    <a:pt x="0" y="358"/>
                    <a:pt x="0" y="367"/>
                  </a:cubicBezTo>
                  <a:cubicBezTo>
                    <a:pt x="0" y="376"/>
                    <a:pt x="8" y="384"/>
                    <a:pt x="17" y="384"/>
                  </a:cubicBezTo>
                  <a:cubicBezTo>
                    <a:pt x="82" y="384"/>
                    <a:pt x="82" y="384"/>
                    <a:pt x="82" y="384"/>
                  </a:cubicBezTo>
                  <a:cubicBezTo>
                    <a:pt x="91" y="384"/>
                    <a:pt x="98" y="376"/>
                    <a:pt x="98" y="367"/>
                  </a:cubicBezTo>
                  <a:cubicBezTo>
                    <a:pt x="98" y="358"/>
                    <a:pt x="91" y="351"/>
                    <a:pt x="82" y="351"/>
                  </a:cubicBezTo>
                  <a:close/>
                  <a:moveTo>
                    <a:pt x="735" y="351"/>
                  </a:moveTo>
                  <a:cubicBezTo>
                    <a:pt x="670" y="351"/>
                    <a:pt x="670" y="351"/>
                    <a:pt x="670" y="351"/>
                  </a:cubicBezTo>
                  <a:cubicBezTo>
                    <a:pt x="661" y="351"/>
                    <a:pt x="654" y="358"/>
                    <a:pt x="654" y="367"/>
                  </a:cubicBezTo>
                  <a:cubicBezTo>
                    <a:pt x="654" y="376"/>
                    <a:pt x="661" y="384"/>
                    <a:pt x="670" y="384"/>
                  </a:cubicBezTo>
                  <a:cubicBezTo>
                    <a:pt x="735" y="384"/>
                    <a:pt x="735" y="384"/>
                    <a:pt x="735" y="384"/>
                  </a:cubicBezTo>
                  <a:cubicBezTo>
                    <a:pt x="744" y="384"/>
                    <a:pt x="752" y="376"/>
                    <a:pt x="752" y="367"/>
                  </a:cubicBezTo>
                  <a:cubicBezTo>
                    <a:pt x="752" y="358"/>
                    <a:pt x="744" y="351"/>
                    <a:pt x="735" y="351"/>
                  </a:cubicBezTo>
                  <a:close/>
                  <a:moveTo>
                    <a:pt x="143" y="576"/>
                  </a:moveTo>
                  <a:cubicBezTo>
                    <a:pt x="111" y="608"/>
                    <a:pt x="111" y="608"/>
                    <a:pt x="111" y="608"/>
                  </a:cubicBezTo>
                  <a:cubicBezTo>
                    <a:pt x="104" y="615"/>
                    <a:pt x="104" y="625"/>
                    <a:pt x="111" y="632"/>
                  </a:cubicBezTo>
                  <a:cubicBezTo>
                    <a:pt x="117" y="638"/>
                    <a:pt x="128" y="638"/>
                    <a:pt x="134" y="632"/>
                  </a:cubicBezTo>
                  <a:cubicBezTo>
                    <a:pt x="166" y="600"/>
                    <a:pt x="166" y="600"/>
                    <a:pt x="166" y="600"/>
                  </a:cubicBezTo>
                  <a:cubicBezTo>
                    <a:pt x="173" y="593"/>
                    <a:pt x="173" y="583"/>
                    <a:pt x="166" y="576"/>
                  </a:cubicBezTo>
                  <a:cubicBezTo>
                    <a:pt x="160" y="570"/>
                    <a:pt x="150" y="570"/>
                    <a:pt x="143" y="576"/>
                  </a:cubicBezTo>
                  <a:close/>
                  <a:moveTo>
                    <a:pt x="617" y="103"/>
                  </a:moveTo>
                  <a:cubicBezTo>
                    <a:pt x="585" y="135"/>
                    <a:pt x="585" y="135"/>
                    <a:pt x="585" y="135"/>
                  </a:cubicBezTo>
                  <a:cubicBezTo>
                    <a:pt x="578" y="141"/>
                    <a:pt x="578" y="152"/>
                    <a:pt x="585" y="158"/>
                  </a:cubicBezTo>
                  <a:cubicBezTo>
                    <a:pt x="592" y="165"/>
                    <a:pt x="602" y="165"/>
                    <a:pt x="609" y="158"/>
                  </a:cubicBezTo>
                  <a:cubicBezTo>
                    <a:pt x="640" y="127"/>
                    <a:pt x="640" y="127"/>
                    <a:pt x="640" y="127"/>
                  </a:cubicBezTo>
                  <a:cubicBezTo>
                    <a:pt x="647" y="120"/>
                    <a:pt x="647" y="109"/>
                    <a:pt x="640" y="103"/>
                  </a:cubicBezTo>
                  <a:cubicBezTo>
                    <a:pt x="634" y="96"/>
                    <a:pt x="623" y="96"/>
                    <a:pt x="617" y="103"/>
                  </a:cubicBezTo>
                  <a:close/>
                  <a:moveTo>
                    <a:pt x="143" y="158"/>
                  </a:moveTo>
                  <a:cubicBezTo>
                    <a:pt x="150" y="165"/>
                    <a:pt x="160" y="165"/>
                    <a:pt x="167" y="158"/>
                  </a:cubicBezTo>
                  <a:cubicBezTo>
                    <a:pt x="174" y="152"/>
                    <a:pt x="174" y="141"/>
                    <a:pt x="167" y="135"/>
                  </a:cubicBezTo>
                  <a:cubicBezTo>
                    <a:pt x="135" y="103"/>
                    <a:pt x="135" y="103"/>
                    <a:pt x="135" y="103"/>
                  </a:cubicBezTo>
                  <a:cubicBezTo>
                    <a:pt x="129" y="96"/>
                    <a:pt x="118" y="96"/>
                    <a:pt x="112" y="103"/>
                  </a:cubicBezTo>
                  <a:cubicBezTo>
                    <a:pt x="105" y="109"/>
                    <a:pt x="105" y="120"/>
                    <a:pt x="112" y="127"/>
                  </a:cubicBezTo>
                  <a:lnTo>
                    <a:pt x="143" y="158"/>
                  </a:lnTo>
                  <a:close/>
                  <a:moveTo>
                    <a:pt x="609" y="576"/>
                  </a:moveTo>
                  <a:cubicBezTo>
                    <a:pt x="602" y="570"/>
                    <a:pt x="592" y="570"/>
                    <a:pt x="585" y="576"/>
                  </a:cubicBezTo>
                  <a:cubicBezTo>
                    <a:pt x="578" y="583"/>
                    <a:pt x="578" y="593"/>
                    <a:pt x="585" y="600"/>
                  </a:cubicBezTo>
                  <a:cubicBezTo>
                    <a:pt x="617" y="632"/>
                    <a:pt x="617" y="632"/>
                    <a:pt x="617" y="632"/>
                  </a:cubicBezTo>
                  <a:cubicBezTo>
                    <a:pt x="623" y="638"/>
                    <a:pt x="634" y="638"/>
                    <a:pt x="640" y="632"/>
                  </a:cubicBezTo>
                  <a:cubicBezTo>
                    <a:pt x="647" y="625"/>
                    <a:pt x="647" y="615"/>
                    <a:pt x="640" y="608"/>
                  </a:cubicBezTo>
                  <a:lnTo>
                    <a:pt x="609" y="576"/>
                  </a:lnTo>
                  <a:close/>
                  <a:moveTo>
                    <a:pt x="376" y="98"/>
                  </a:moveTo>
                  <a:cubicBezTo>
                    <a:pt x="385" y="98"/>
                    <a:pt x="392" y="91"/>
                    <a:pt x="392" y="82"/>
                  </a:cubicBezTo>
                  <a:cubicBezTo>
                    <a:pt x="392" y="16"/>
                    <a:pt x="392" y="16"/>
                    <a:pt x="392" y="16"/>
                  </a:cubicBezTo>
                  <a:cubicBezTo>
                    <a:pt x="392" y="7"/>
                    <a:pt x="385" y="0"/>
                    <a:pt x="376" y="0"/>
                  </a:cubicBezTo>
                  <a:cubicBezTo>
                    <a:pt x="367" y="0"/>
                    <a:pt x="360" y="7"/>
                    <a:pt x="360" y="16"/>
                  </a:cubicBezTo>
                  <a:cubicBezTo>
                    <a:pt x="360" y="82"/>
                    <a:pt x="360" y="82"/>
                    <a:pt x="360" y="82"/>
                  </a:cubicBezTo>
                  <a:cubicBezTo>
                    <a:pt x="360" y="91"/>
                    <a:pt x="367" y="98"/>
                    <a:pt x="376" y="98"/>
                  </a:cubicBezTo>
                  <a:close/>
                  <a:moveTo>
                    <a:pt x="376" y="131"/>
                  </a:moveTo>
                  <a:cubicBezTo>
                    <a:pt x="240" y="131"/>
                    <a:pt x="131" y="240"/>
                    <a:pt x="131" y="376"/>
                  </a:cubicBezTo>
                  <a:cubicBezTo>
                    <a:pt x="131" y="463"/>
                    <a:pt x="177" y="540"/>
                    <a:pt x="245" y="583"/>
                  </a:cubicBezTo>
                  <a:cubicBezTo>
                    <a:pt x="245" y="669"/>
                    <a:pt x="245" y="669"/>
                    <a:pt x="245" y="669"/>
                  </a:cubicBezTo>
                  <a:cubicBezTo>
                    <a:pt x="245" y="687"/>
                    <a:pt x="260" y="702"/>
                    <a:pt x="278" y="702"/>
                  </a:cubicBezTo>
                  <a:cubicBezTo>
                    <a:pt x="474" y="702"/>
                    <a:pt x="474" y="702"/>
                    <a:pt x="474" y="702"/>
                  </a:cubicBezTo>
                  <a:cubicBezTo>
                    <a:pt x="492" y="702"/>
                    <a:pt x="507" y="687"/>
                    <a:pt x="507" y="669"/>
                  </a:cubicBezTo>
                  <a:cubicBezTo>
                    <a:pt x="507" y="583"/>
                    <a:pt x="507" y="583"/>
                    <a:pt x="507" y="583"/>
                  </a:cubicBezTo>
                  <a:cubicBezTo>
                    <a:pt x="575" y="540"/>
                    <a:pt x="621" y="463"/>
                    <a:pt x="621" y="376"/>
                  </a:cubicBezTo>
                  <a:cubicBezTo>
                    <a:pt x="621" y="240"/>
                    <a:pt x="512" y="131"/>
                    <a:pt x="376" y="131"/>
                  </a:cubicBezTo>
                  <a:close/>
                  <a:moveTo>
                    <a:pt x="489" y="555"/>
                  </a:moveTo>
                  <a:cubicBezTo>
                    <a:pt x="480" y="561"/>
                    <a:pt x="474" y="571"/>
                    <a:pt x="474" y="583"/>
                  </a:cubicBezTo>
                  <a:cubicBezTo>
                    <a:pt x="474" y="669"/>
                    <a:pt x="474" y="669"/>
                    <a:pt x="474" y="669"/>
                  </a:cubicBezTo>
                  <a:cubicBezTo>
                    <a:pt x="392" y="669"/>
                    <a:pt x="392" y="669"/>
                    <a:pt x="392" y="669"/>
                  </a:cubicBezTo>
                  <a:cubicBezTo>
                    <a:pt x="392" y="528"/>
                    <a:pt x="392" y="528"/>
                    <a:pt x="392" y="528"/>
                  </a:cubicBezTo>
                  <a:cubicBezTo>
                    <a:pt x="470" y="451"/>
                    <a:pt x="470" y="451"/>
                    <a:pt x="470" y="451"/>
                  </a:cubicBezTo>
                  <a:cubicBezTo>
                    <a:pt x="476" y="446"/>
                    <a:pt x="476" y="436"/>
                    <a:pt x="470" y="429"/>
                  </a:cubicBezTo>
                  <a:cubicBezTo>
                    <a:pt x="464" y="424"/>
                    <a:pt x="454" y="424"/>
                    <a:pt x="448" y="429"/>
                  </a:cubicBezTo>
                  <a:cubicBezTo>
                    <a:pt x="376" y="500"/>
                    <a:pt x="376" y="500"/>
                    <a:pt x="376" y="500"/>
                  </a:cubicBezTo>
                  <a:cubicBezTo>
                    <a:pt x="304" y="429"/>
                    <a:pt x="304" y="429"/>
                    <a:pt x="304" y="429"/>
                  </a:cubicBezTo>
                  <a:cubicBezTo>
                    <a:pt x="298" y="424"/>
                    <a:pt x="288" y="424"/>
                    <a:pt x="282" y="429"/>
                  </a:cubicBezTo>
                  <a:cubicBezTo>
                    <a:pt x="276" y="435"/>
                    <a:pt x="276" y="445"/>
                    <a:pt x="282" y="451"/>
                  </a:cubicBezTo>
                  <a:cubicBezTo>
                    <a:pt x="360" y="528"/>
                    <a:pt x="360" y="528"/>
                    <a:pt x="360" y="528"/>
                  </a:cubicBezTo>
                  <a:cubicBezTo>
                    <a:pt x="360" y="669"/>
                    <a:pt x="360" y="669"/>
                    <a:pt x="360" y="669"/>
                  </a:cubicBezTo>
                  <a:cubicBezTo>
                    <a:pt x="278" y="669"/>
                    <a:pt x="278" y="669"/>
                    <a:pt x="278" y="669"/>
                  </a:cubicBezTo>
                  <a:cubicBezTo>
                    <a:pt x="278" y="583"/>
                    <a:pt x="278" y="583"/>
                    <a:pt x="278" y="583"/>
                  </a:cubicBezTo>
                  <a:cubicBezTo>
                    <a:pt x="278" y="571"/>
                    <a:pt x="272" y="562"/>
                    <a:pt x="263" y="555"/>
                  </a:cubicBezTo>
                  <a:cubicBezTo>
                    <a:pt x="200" y="516"/>
                    <a:pt x="164" y="449"/>
                    <a:pt x="164" y="376"/>
                  </a:cubicBezTo>
                  <a:cubicBezTo>
                    <a:pt x="164" y="259"/>
                    <a:pt x="259" y="163"/>
                    <a:pt x="376" y="163"/>
                  </a:cubicBezTo>
                  <a:cubicBezTo>
                    <a:pt x="493" y="163"/>
                    <a:pt x="588" y="259"/>
                    <a:pt x="588" y="376"/>
                  </a:cubicBezTo>
                  <a:cubicBezTo>
                    <a:pt x="588" y="449"/>
                    <a:pt x="552" y="516"/>
                    <a:pt x="489" y="55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34" name="矩形 33"/>
          <p:cNvSpPr/>
          <p:nvPr/>
        </p:nvSpPr>
        <p:spPr bwMode="auto">
          <a:xfrm>
            <a:off x="1086243" y="1669660"/>
            <a:ext cx="1107997" cy="461665"/>
          </a:xfrm>
          <a:prstGeom prst="rect">
            <a:avLst/>
          </a:prstGeom>
          <a:noFill/>
        </p:spPr>
        <p:txBody>
          <a:bodyPr wrap="none">
            <a:spAutoFit/>
          </a:bodyPr>
          <a:lstStyle/>
          <a:p>
            <a:pPr algn="ctr">
              <a:defRPr/>
            </a:pPr>
            <a:r>
              <a:rPr lang="zh-CN" altLang="en-US" sz="2400" kern="100">
                <a:solidFill>
                  <a:schemeClr val="accent1"/>
                </a:solidFill>
                <a:latin typeface="+mj-ea"/>
                <a:ea typeface="+mj-ea"/>
                <a:cs typeface="Times New Roman" panose="02020603050405020304" pitchFamily="18" charset="0"/>
              </a:rPr>
              <a:t>创新点</a:t>
            </a:r>
            <a:endParaRPr lang="zh-CN" altLang="en-US" sz="2400" kern="100">
              <a:solidFill>
                <a:schemeClr val="accent1"/>
              </a:solidFill>
              <a:latin typeface="+mj-ea"/>
              <a:ea typeface="+mj-ea"/>
              <a:cs typeface="Times New Roman" panose="02020603050405020304" pitchFamily="18" charset="0"/>
            </a:endParaRPr>
          </a:p>
        </p:txBody>
      </p:sp>
      <p:sp>
        <p:nvSpPr>
          <p:cNvPr id="35" name="矩形 3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2854822" y="1885526"/>
            <a:ext cx="4206274" cy="552011"/>
          </a:xfrm>
          <a:prstGeom prst="rect">
            <a:avLst/>
          </a:prstGeom>
        </p:spPr>
        <p:txBody>
          <a:bodyPr wrap="square">
            <a:spAutoFit/>
          </a:bodyPr>
          <a:lstStyle/>
          <a:p>
            <a:pPr marL="171450" indent="-171450">
              <a:lnSpc>
                <a:spcPct val="150000"/>
              </a:lnSpc>
              <a:buFont typeface="Wingdings" panose="05000000000000000000" pitchFamily="2" charset="2"/>
              <a:buChar char="Ø"/>
            </a:pPr>
            <a:r>
              <a:rPr lang="en-US" altLang="zh-CN" sz="1050">
                <a:solidFill>
                  <a:schemeClr val="bg1">
                    <a:lumMod val="50000"/>
                  </a:schemeClr>
                </a:solidFill>
              </a:rPr>
              <a:t>Lorem ipsum dolor sit amet, consectetur adipiscing elit. Donec luctus nibh sit amet sem vulputate venenatis bibendum orci pulvinar. </a:t>
            </a:r>
            <a:endParaRPr lang="en-US" altLang="zh-CN" sz="1050">
              <a:solidFill>
                <a:schemeClr val="bg1">
                  <a:lumMod val="50000"/>
                </a:schemeClr>
              </a:solidFill>
            </a:endParaRPr>
          </a:p>
        </p:txBody>
      </p:sp>
      <p:sp>
        <p:nvSpPr>
          <p:cNvPr id="36" name="椭圆 3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955496" y="3051004"/>
            <a:ext cx="1417639" cy="1417639"/>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endParaRPr>
          </a:p>
        </p:txBody>
      </p:sp>
      <p:sp>
        <p:nvSpPr>
          <p:cNvPr id="37" name="矩形 3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2854822" y="3215847"/>
            <a:ext cx="4206274" cy="552011"/>
          </a:xfrm>
          <a:prstGeom prst="rect">
            <a:avLst/>
          </a:prstGeom>
        </p:spPr>
        <p:txBody>
          <a:bodyPr wrap="square">
            <a:spAutoFit/>
          </a:bodyPr>
          <a:lstStyle/>
          <a:p>
            <a:pPr marL="171450" indent="-171450">
              <a:lnSpc>
                <a:spcPct val="150000"/>
              </a:lnSpc>
              <a:buFont typeface="Wingdings" panose="05000000000000000000" pitchFamily="2" charset="2"/>
              <a:buChar char="Ø"/>
            </a:pPr>
            <a:r>
              <a:rPr lang="en-US" altLang="zh-CN" sz="1050">
                <a:solidFill>
                  <a:schemeClr val="bg1">
                    <a:lumMod val="50000"/>
                  </a:schemeClr>
                </a:solidFill>
              </a:rPr>
              <a:t>Lorem ipsum dolor sit amet, consectetur adipiscing elit. Donec luctus nibh sit amet sem vulputate venenatis bibendum orci pulvinar. </a:t>
            </a:r>
            <a:endParaRPr lang="en-US" altLang="zh-CN" sz="1050">
              <a:solidFill>
                <a:schemeClr val="bg1">
                  <a:lumMod val="50000"/>
                </a:schemeClr>
              </a:solidFill>
            </a:endParaRPr>
          </a:p>
        </p:txBody>
      </p:sp>
      <p:sp>
        <p:nvSpPr>
          <p:cNvPr id="38" name="矩形 37"/>
          <p:cNvSpPr/>
          <p:nvPr/>
        </p:nvSpPr>
        <p:spPr bwMode="auto">
          <a:xfrm>
            <a:off x="956429" y="3566553"/>
            <a:ext cx="1415772" cy="461665"/>
          </a:xfrm>
          <a:prstGeom prst="rect">
            <a:avLst/>
          </a:prstGeom>
          <a:noFill/>
        </p:spPr>
        <p:txBody>
          <a:bodyPr wrap="none">
            <a:spAutoFit/>
          </a:bodyPr>
          <a:lstStyle/>
          <a:p>
            <a:pPr algn="ctr">
              <a:defRPr/>
            </a:pPr>
            <a:r>
              <a:rPr lang="zh-CN" altLang="en-US" sz="2400" kern="100">
                <a:solidFill>
                  <a:schemeClr val="accent1"/>
                </a:solidFill>
                <a:latin typeface="+mj-ea"/>
                <a:ea typeface="+mj-ea"/>
                <a:cs typeface="Times New Roman" panose="02020603050405020304" pitchFamily="18" charset="0"/>
              </a:rPr>
              <a:t>不足之处</a:t>
            </a:r>
            <a:endParaRPr lang="zh-CN" altLang="en-US" sz="2400" kern="100">
              <a:solidFill>
                <a:schemeClr val="accent1"/>
              </a:solidFill>
              <a:latin typeface="+mj-ea"/>
              <a:ea typeface="+mj-ea"/>
              <a:cs typeface="Times New Roman" panose="02020603050405020304" pitchFamily="18" charset="0"/>
            </a:endParaRPr>
          </a:p>
        </p:txBody>
      </p:sp>
      <p:sp>
        <p:nvSpPr>
          <p:cNvPr id="39" name="矩形 3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2854822" y="3851815"/>
            <a:ext cx="4206274" cy="552011"/>
          </a:xfrm>
          <a:prstGeom prst="rect">
            <a:avLst/>
          </a:prstGeom>
        </p:spPr>
        <p:txBody>
          <a:bodyPr wrap="square">
            <a:spAutoFit/>
          </a:bodyPr>
          <a:lstStyle/>
          <a:p>
            <a:pPr marL="171450" indent="-171450">
              <a:lnSpc>
                <a:spcPct val="150000"/>
              </a:lnSpc>
              <a:buFont typeface="Wingdings" panose="05000000000000000000" pitchFamily="2" charset="2"/>
              <a:buChar char="Ø"/>
            </a:pPr>
            <a:r>
              <a:rPr lang="en-US" altLang="zh-CN" sz="1050">
                <a:solidFill>
                  <a:schemeClr val="bg1">
                    <a:lumMod val="50000"/>
                  </a:schemeClr>
                </a:solidFill>
              </a:rPr>
              <a:t>Lorem ipsum dolor sit amet, consectetur adipiscing elit. Donec luctus nibh sit amet sem vulputate venenatis bibendum orci pulvinar. </a:t>
            </a:r>
            <a:endParaRPr lang="en-US" altLang="zh-CN" sz="1050">
              <a:solidFill>
                <a:schemeClr val="bg1">
                  <a:lumMod val="50000"/>
                </a:schemeClr>
              </a:solidFill>
            </a:endParaRPr>
          </a:p>
        </p:txBody>
      </p:sp>
      <p:grpSp>
        <p:nvGrpSpPr>
          <p:cNvPr id="40" name="组合 39"/>
          <p:cNvGrpSpPr/>
          <p:nvPr/>
        </p:nvGrpSpPr>
        <p:grpSpPr>
          <a:xfrm>
            <a:off x="926859" y="3033600"/>
            <a:ext cx="453378" cy="453378"/>
            <a:chOff x="926859" y="3033600"/>
            <a:chExt cx="453378" cy="453378"/>
          </a:xfrm>
        </p:grpSpPr>
        <p:sp>
          <p:nvSpPr>
            <p:cNvPr id="41" name="椭圆 40"/>
            <p:cNvSpPr/>
            <p:nvPr/>
          </p:nvSpPr>
          <p:spPr>
            <a:xfrm>
              <a:off x="926859" y="3033600"/>
              <a:ext cx="453378" cy="45337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10"/>
            <p:cNvSpPr>
              <a:spLocks noEditPoints="1"/>
            </p:cNvSpPr>
            <p:nvPr/>
          </p:nvSpPr>
          <p:spPr bwMode="auto">
            <a:xfrm>
              <a:off x="1038380" y="3129887"/>
              <a:ext cx="230336" cy="260804"/>
            </a:xfrm>
            <a:custGeom>
              <a:avLst/>
              <a:gdLst>
                <a:gd name="T0" fmla="*/ 41 w 706"/>
                <a:gd name="T1" fmla="*/ 680 h 800"/>
                <a:gd name="T2" fmla="*/ 39 w 706"/>
                <a:gd name="T3" fmla="*/ 273 h 800"/>
                <a:gd name="T4" fmla="*/ 243 w 706"/>
                <a:gd name="T5" fmla="*/ 109 h 800"/>
                <a:gd name="T6" fmla="*/ 237 w 706"/>
                <a:gd name="T7" fmla="*/ 90 h 800"/>
                <a:gd name="T8" fmla="*/ 545 w 706"/>
                <a:gd name="T9" fmla="*/ 40 h 800"/>
                <a:gd name="T10" fmla="*/ 600 w 706"/>
                <a:gd name="T11" fmla="*/ 95 h 800"/>
                <a:gd name="T12" fmla="*/ 640 w 706"/>
                <a:gd name="T13" fmla="*/ 231 h 800"/>
                <a:gd name="T14" fmla="*/ 611 w 706"/>
                <a:gd name="T15" fmla="*/ 28 h 800"/>
                <a:gd name="T16" fmla="*/ 600 w 706"/>
                <a:gd name="T17" fmla="*/ 17 h 800"/>
                <a:gd name="T18" fmla="*/ 586 w 706"/>
                <a:gd name="T19" fmla="*/ 10 h 800"/>
                <a:gd name="T20" fmla="*/ 570 w 706"/>
                <a:gd name="T21" fmla="*/ 3 h 800"/>
                <a:gd name="T22" fmla="*/ 554 w 706"/>
                <a:gd name="T23" fmla="*/ 0 h 800"/>
                <a:gd name="T24" fmla="*/ 127 w 706"/>
                <a:gd name="T25" fmla="*/ 0 h 800"/>
                <a:gd name="T26" fmla="*/ 122 w 706"/>
                <a:gd name="T27" fmla="*/ 1 h 800"/>
                <a:gd name="T28" fmla="*/ 115 w 706"/>
                <a:gd name="T29" fmla="*/ 4 h 800"/>
                <a:gd name="T30" fmla="*/ 109 w 706"/>
                <a:gd name="T31" fmla="*/ 14 h 800"/>
                <a:gd name="T32" fmla="*/ 0 w 706"/>
                <a:gd name="T33" fmla="*/ 288 h 800"/>
                <a:gd name="T34" fmla="*/ 28 w 706"/>
                <a:gd name="T35" fmla="*/ 732 h 800"/>
                <a:gd name="T36" fmla="*/ 199 w 706"/>
                <a:gd name="T37" fmla="*/ 760 h 800"/>
                <a:gd name="T38" fmla="*/ 94 w 706"/>
                <a:gd name="T39" fmla="*/ 720 h 800"/>
                <a:gd name="T40" fmla="*/ 47 w 706"/>
                <a:gd name="T41" fmla="*/ 693 h 800"/>
                <a:gd name="T42" fmla="*/ 480 w 706"/>
                <a:gd name="T43" fmla="*/ 320 h 800"/>
                <a:gd name="T44" fmla="*/ 146 w 706"/>
                <a:gd name="T45" fmla="*/ 360 h 800"/>
                <a:gd name="T46" fmla="*/ 400 w 706"/>
                <a:gd name="T47" fmla="*/ 413 h 800"/>
                <a:gd name="T48" fmla="*/ 146 w 706"/>
                <a:gd name="T49" fmla="*/ 453 h 800"/>
                <a:gd name="T50" fmla="*/ 400 w 706"/>
                <a:gd name="T51" fmla="*/ 413 h 800"/>
                <a:gd name="T52" fmla="*/ 306 w 706"/>
                <a:gd name="T53" fmla="*/ 547 h 800"/>
                <a:gd name="T54" fmla="*/ 146 w 706"/>
                <a:gd name="T55" fmla="*/ 507 h 800"/>
                <a:gd name="T56" fmla="*/ 146 w 706"/>
                <a:gd name="T57" fmla="*/ 227 h 800"/>
                <a:gd name="T58" fmla="*/ 533 w 706"/>
                <a:gd name="T59" fmla="*/ 267 h 800"/>
                <a:gd name="T60" fmla="*/ 146 w 706"/>
                <a:gd name="T61" fmla="*/ 227 h 800"/>
                <a:gd name="T62" fmla="*/ 339 w 706"/>
                <a:gd name="T63" fmla="*/ 591 h 800"/>
                <a:gd name="T64" fmla="*/ 603 w 706"/>
                <a:gd name="T65" fmla="*/ 337 h 800"/>
                <a:gd name="T66" fmla="*/ 638 w 706"/>
                <a:gd name="T67" fmla="*/ 337 h 800"/>
                <a:gd name="T68" fmla="*/ 693 w 706"/>
                <a:gd name="T69" fmla="*/ 385 h 800"/>
                <a:gd name="T70" fmla="*/ 693 w 706"/>
                <a:gd name="T71" fmla="*/ 450 h 800"/>
                <a:gd name="T72" fmla="*/ 339 w 706"/>
                <a:gd name="T73" fmla="*/ 591 h 800"/>
                <a:gd name="T74" fmla="*/ 270 w 706"/>
                <a:gd name="T75" fmla="*/ 658 h 800"/>
                <a:gd name="T76" fmla="*/ 226 w 706"/>
                <a:gd name="T77" fmla="*/ 800 h 800"/>
                <a:gd name="T78" fmla="*/ 414 w 706"/>
                <a:gd name="T79" fmla="*/ 723 h 800"/>
                <a:gd name="T80" fmla="*/ 594 w 706"/>
                <a:gd name="T81" fmla="*/ 703 h 800"/>
                <a:gd name="T82" fmla="*/ 460 w 706"/>
                <a:gd name="T83" fmla="*/ 719 h 800"/>
                <a:gd name="T84" fmla="*/ 553 w 706"/>
                <a:gd name="T85" fmla="*/ 760 h 800"/>
                <a:gd name="T86" fmla="*/ 653 w 706"/>
                <a:gd name="T87" fmla="*/ 663 h 800"/>
                <a:gd name="T88" fmla="*/ 611 w 706"/>
                <a:gd name="T89" fmla="*/ 587 h 800"/>
                <a:gd name="T90" fmla="*/ 594 w 706"/>
                <a:gd name="T91" fmla="*/ 703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6" h="800">
                  <a:moveTo>
                    <a:pt x="47" y="693"/>
                  </a:moveTo>
                  <a:cubicBezTo>
                    <a:pt x="44" y="689"/>
                    <a:pt x="43" y="684"/>
                    <a:pt x="41" y="680"/>
                  </a:cubicBezTo>
                  <a:cubicBezTo>
                    <a:pt x="40" y="675"/>
                    <a:pt x="39" y="670"/>
                    <a:pt x="39" y="665"/>
                  </a:cubicBezTo>
                  <a:cubicBezTo>
                    <a:pt x="39" y="273"/>
                    <a:pt x="39" y="273"/>
                    <a:pt x="39" y="273"/>
                  </a:cubicBezTo>
                  <a:cubicBezTo>
                    <a:pt x="238" y="119"/>
                    <a:pt x="238" y="119"/>
                    <a:pt x="238" y="119"/>
                  </a:cubicBezTo>
                  <a:cubicBezTo>
                    <a:pt x="241" y="115"/>
                    <a:pt x="243" y="112"/>
                    <a:pt x="243" y="109"/>
                  </a:cubicBezTo>
                  <a:cubicBezTo>
                    <a:pt x="244" y="105"/>
                    <a:pt x="244" y="102"/>
                    <a:pt x="242" y="98"/>
                  </a:cubicBezTo>
                  <a:cubicBezTo>
                    <a:pt x="241" y="95"/>
                    <a:pt x="239" y="92"/>
                    <a:pt x="237" y="90"/>
                  </a:cubicBezTo>
                  <a:cubicBezTo>
                    <a:pt x="179" y="40"/>
                    <a:pt x="179" y="40"/>
                    <a:pt x="179" y="40"/>
                  </a:cubicBezTo>
                  <a:cubicBezTo>
                    <a:pt x="545" y="40"/>
                    <a:pt x="545" y="40"/>
                    <a:pt x="545" y="40"/>
                  </a:cubicBezTo>
                  <a:cubicBezTo>
                    <a:pt x="560" y="40"/>
                    <a:pt x="573" y="45"/>
                    <a:pt x="584" y="56"/>
                  </a:cubicBezTo>
                  <a:cubicBezTo>
                    <a:pt x="595" y="67"/>
                    <a:pt x="600" y="80"/>
                    <a:pt x="600" y="95"/>
                  </a:cubicBezTo>
                  <a:cubicBezTo>
                    <a:pt x="600" y="270"/>
                    <a:pt x="600" y="270"/>
                    <a:pt x="600" y="270"/>
                  </a:cubicBezTo>
                  <a:cubicBezTo>
                    <a:pt x="640" y="231"/>
                    <a:pt x="640" y="231"/>
                    <a:pt x="640" y="231"/>
                  </a:cubicBezTo>
                  <a:cubicBezTo>
                    <a:pt x="640" y="95"/>
                    <a:pt x="640" y="95"/>
                    <a:pt x="640" y="95"/>
                  </a:cubicBezTo>
                  <a:cubicBezTo>
                    <a:pt x="640" y="69"/>
                    <a:pt x="630" y="47"/>
                    <a:pt x="611" y="28"/>
                  </a:cubicBezTo>
                  <a:cubicBezTo>
                    <a:pt x="609" y="26"/>
                    <a:pt x="607" y="24"/>
                    <a:pt x="606" y="22"/>
                  </a:cubicBezTo>
                  <a:cubicBezTo>
                    <a:pt x="604" y="21"/>
                    <a:pt x="602" y="19"/>
                    <a:pt x="600" y="17"/>
                  </a:cubicBezTo>
                  <a:cubicBezTo>
                    <a:pt x="592" y="13"/>
                    <a:pt x="592" y="13"/>
                    <a:pt x="592" y="13"/>
                  </a:cubicBezTo>
                  <a:cubicBezTo>
                    <a:pt x="590" y="11"/>
                    <a:pt x="588" y="10"/>
                    <a:pt x="586" y="10"/>
                  </a:cubicBezTo>
                  <a:cubicBezTo>
                    <a:pt x="578" y="6"/>
                    <a:pt x="578" y="6"/>
                    <a:pt x="578" y="6"/>
                  </a:cubicBezTo>
                  <a:cubicBezTo>
                    <a:pt x="576" y="5"/>
                    <a:pt x="573" y="4"/>
                    <a:pt x="570" y="3"/>
                  </a:cubicBezTo>
                  <a:cubicBezTo>
                    <a:pt x="567" y="2"/>
                    <a:pt x="565" y="2"/>
                    <a:pt x="562" y="1"/>
                  </a:cubicBezTo>
                  <a:cubicBezTo>
                    <a:pt x="559" y="1"/>
                    <a:pt x="557" y="1"/>
                    <a:pt x="554" y="0"/>
                  </a:cubicBezTo>
                  <a:cubicBezTo>
                    <a:pt x="551" y="0"/>
                    <a:pt x="548" y="0"/>
                    <a:pt x="545" y="0"/>
                  </a:cubicBezTo>
                  <a:cubicBezTo>
                    <a:pt x="127" y="0"/>
                    <a:pt x="127" y="0"/>
                    <a:pt x="127" y="0"/>
                  </a:cubicBezTo>
                  <a:cubicBezTo>
                    <a:pt x="124" y="0"/>
                    <a:pt x="124" y="0"/>
                    <a:pt x="124" y="0"/>
                  </a:cubicBezTo>
                  <a:cubicBezTo>
                    <a:pt x="122" y="1"/>
                    <a:pt x="122" y="1"/>
                    <a:pt x="122" y="1"/>
                  </a:cubicBezTo>
                  <a:cubicBezTo>
                    <a:pt x="120" y="2"/>
                    <a:pt x="118" y="2"/>
                    <a:pt x="118" y="2"/>
                  </a:cubicBezTo>
                  <a:cubicBezTo>
                    <a:pt x="117" y="3"/>
                    <a:pt x="116" y="3"/>
                    <a:pt x="115" y="4"/>
                  </a:cubicBezTo>
                  <a:cubicBezTo>
                    <a:pt x="110" y="10"/>
                    <a:pt x="110" y="10"/>
                    <a:pt x="110" y="10"/>
                  </a:cubicBezTo>
                  <a:cubicBezTo>
                    <a:pt x="109" y="12"/>
                    <a:pt x="109" y="13"/>
                    <a:pt x="109" y="14"/>
                  </a:cubicBezTo>
                  <a:cubicBezTo>
                    <a:pt x="2" y="280"/>
                    <a:pt x="2" y="280"/>
                    <a:pt x="2" y="280"/>
                  </a:cubicBezTo>
                  <a:cubicBezTo>
                    <a:pt x="0" y="283"/>
                    <a:pt x="0" y="285"/>
                    <a:pt x="0" y="288"/>
                  </a:cubicBezTo>
                  <a:cubicBezTo>
                    <a:pt x="0" y="665"/>
                    <a:pt x="0" y="665"/>
                    <a:pt x="0" y="665"/>
                  </a:cubicBezTo>
                  <a:cubicBezTo>
                    <a:pt x="0" y="691"/>
                    <a:pt x="9" y="713"/>
                    <a:pt x="28" y="732"/>
                  </a:cubicBezTo>
                  <a:cubicBezTo>
                    <a:pt x="46" y="751"/>
                    <a:pt x="68" y="760"/>
                    <a:pt x="94" y="760"/>
                  </a:cubicBezTo>
                  <a:cubicBezTo>
                    <a:pt x="199" y="760"/>
                    <a:pt x="199" y="760"/>
                    <a:pt x="199" y="760"/>
                  </a:cubicBezTo>
                  <a:cubicBezTo>
                    <a:pt x="214" y="720"/>
                    <a:pt x="214" y="720"/>
                    <a:pt x="214" y="720"/>
                  </a:cubicBezTo>
                  <a:cubicBezTo>
                    <a:pt x="94" y="720"/>
                    <a:pt x="94" y="720"/>
                    <a:pt x="94" y="720"/>
                  </a:cubicBezTo>
                  <a:cubicBezTo>
                    <a:pt x="79" y="720"/>
                    <a:pt x="66" y="715"/>
                    <a:pt x="56" y="704"/>
                  </a:cubicBezTo>
                  <a:cubicBezTo>
                    <a:pt x="52" y="700"/>
                    <a:pt x="50" y="696"/>
                    <a:pt x="47" y="693"/>
                  </a:cubicBezTo>
                  <a:close/>
                  <a:moveTo>
                    <a:pt x="146" y="320"/>
                  </a:moveTo>
                  <a:cubicBezTo>
                    <a:pt x="480" y="320"/>
                    <a:pt x="480" y="320"/>
                    <a:pt x="480" y="320"/>
                  </a:cubicBezTo>
                  <a:cubicBezTo>
                    <a:pt x="480" y="360"/>
                    <a:pt x="480" y="360"/>
                    <a:pt x="480" y="360"/>
                  </a:cubicBezTo>
                  <a:cubicBezTo>
                    <a:pt x="146" y="360"/>
                    <a:pt x="146" y="360"/>
                    <a:pt x="146" y="360"/>
                  </a:cubicBezTo>
                  <a:cubicBezTo>
                    <a:pt x="146" y="320"/>
                    <a:pt x="146" y="320"/>
                    <a:pt x="146" y="320"/>
                  </a:cubicBezTo>
                  <a:close/>
                  <a:moveTo>
                    <a:pt x="400" y="413"/>
                  </a:moveTo>
                  <a:cubicBezTo>
                    <a:pt x="400" y="453"/>
                    <a:pt x="400" y="453"/>
                    <a:pt x="400" y="453"/>
                  </a:cubicBezTo>
                  <a:cubicBezTo>
                    <a:pt x="146" y="453"/>
                    <a:pt x="146" y="453"/>
                    <a:pt x="146" y="453"/>
                  </a:cubicBezTo>
                  <a:cubicBezTo>
                    <a:pt x="146" y="413"/>
                    <a:pt x="146" y="413"/>
                    <a:pt x="146" y="413"/>
                  </a:cubicBezTo>
                  <a:lnTo>
                    <a:pt x="400" y="413"/>
                  </a:lnTo>
                  <a:close/>
                  <a:moveTo>
                    <a:pt x="306" y="507"/>
                  </a:moveTo>
                  <a:cubicBezTo>
                    <a:pt x="306" y="547"/>
                    <a:pt x="306" y="547"/>
                    <a:pt x="306" y="547"/>
                  </a:cubicBezTo>
                  <a:cubicBezTo>
                    <a:pt x="146" y="547"/>
                    <a:pt x="146" y="547"/>
                    <a:pt x="146" y="547"/>
                  </a:cubicBezTo>
                  <a:cubicBezTo>
                    <a:pt x="146" y="507"/>
                    <a:pt x="146" y="507"/>
                    <a:pt x="146" y="507"/>
                  </a:cubicBezTo>
                  <a:lnTo>
                    <a:pt x="306" y="507"/>
                  </a:lnTo>
                  <a:close/>
                  <a:moveTo>
                    <a:pt x="146" y="227"/>
                  </a:moveTo>
                  <a:cubicBezTo>
                    <a:pt x="533" y="227"/>
                    <a:pt x="533" y="227"/>
                    <a:pt x="533" y="227"/>
                  </a:cubicBezTo>
                  <a:cubicBezTo>
                    <a:pt x="533" y="267"/>
                    <a:pt x="533" y="267"/>
                    <a:pt x="533" y="267"/>
                  </a:cubicBezTo>
                  <a:cubicBezTo>
                    <a:pt x="146" y="267"/>
                    <a:pt x="146" y="267"/>
                    <a:pt x="146" y="267"/>
                  </a:cubicBezTo>
                  <a:cubicBezTo>
                    <a:pt x="146" y="227"/>
                    <a:pt x="146" y="227"/>
                    <a:pt x="146" y="227"/>
                  </a:cubicBezTo>
                  <a:cubicBezTo>
                    <a:pt x="146" y="227"/>
                    <a:pt x="146" y="227"/>
                    <a:pt x="146" y="227"/>
                  </a:cubicBezTo>
                  <a:close/>
                  <a:moveTo>
                    <a:pt x="339" y="591"/>
                  </a:moveTo>
                  <a:cubicBezTo>
                    <a:pt x="588" y="347"/>
                    <a:pt x="588" y="347"/>
                    <a:pt x="588" y="347"/>
                  </a:cubicBezTo>
                  <a:cubicBezTo>
                    <a:pt x="592" y="342"/>
                    <a:pt x="597" y="339"/>
                    <a:pt x="603" y="337"/>
                  </a:cubicBezTo>
                  <a:cubicBezTo>
                    <a:pt x="609" y="334"/>
                    <a:pt x="615" y="333"/>
                    <a:pt x="621" y="333"/>
                  </a:cubicBezTo>
                  <a:cubicBezTo>
                    <a:pt x="627" y="333"/>
                    <a:pt x="632" y="335"/>
                    <a:pt x="638" y="337"/>
                  </a:cubicBezTo>
                  <a:cubicBezTo>
                    <a:pt x="644" y="339"/>
                    <a:pt x="649" y="343"/>
                    <a:pt x="653" y="347"/>
                  </a:cubicBezTo>
                  <a:cubicBezTo>
                    <a:pt x="693" y="385"/>
                    <a:pt x="693" y="385"/>
                    <a:pt x="693" y="385"/>
                  </a:cubicBezTo>
                  <a:cubicBezTo>
                    <a:pt x="702" y="394"/>
                    <a:pt x="706" y="405"/>
                    <a:pt x="706" y="418"/>
                  </a:cubicBezTo>
                  <a:cubicBezTo>
                    <a:pt x="706" y="430"/>
                    <a:pt x="702" y="441"/>
                    <a:pt x="693" y="450"/>
                  </a:cubicBezTo>
                  <a:cubicBezTo>
                    <a:pt x="443" y="695"/>
                    <a:pt x="443" y="695"/>
                    <a:pt x="443" y="695"/>
                  </a:cubicBezTo>
                  <a:lnTo>
                    <a:pt x="339" y="591"/>
                  </a:lnTo>
                  <a:close/>
                  <a:moveTo>
                    <a:pt x="310" y="619"/>
                  </a:moveTo>
                  <a:cubicBezTo>
                    <a:pt x="270" y="658"/>
                    <a:pt x="270" y="658"/>
                    <a:pt x="270" y="658"/>
                  </a:cubicBezTo>
                  <a:cubicBezTo>
                    <a:pt x="232" y="782"/>
                    <a:pt x="232" y="782"/>
                    <a:pt x="232" y="782"/>
                  </a:cubicBezTo>
                  <a:cubicBezTo>
                    <a:pt x="226" y="800"/>
                    <a:pt x="226" y="800"/>
                    <a:pt x="226" y="800"/>
                  </a:cubicBezTo>
                  <a:cubicBezTo>
                    <a:pt x="377" y="760"/>
                    <a:pt x="377" y="760"/>
                    <a:pt x="377" y="760"/>
                  </a:cubicBezTo>
                  <a:cubicBezTo>
                    <a:pt x="414" y="723"/>
                    <a:pt x="414" y="723"/>
                    <a:pt x="414" y="723"/>
                  </a:cubicBezTo>
                  <a:lnTo>
                    <a:pt x="310" y="619"/>
                  </a:lnTo>
                  <a:close/>
                  <a:moveTo>
                    <a:pt x="594" y="703"/>
                  </a:moveTo>
                  <a:cubicBezTo>
                    <a:pt x="583" y="714"/>
                    <a:pt x="569" y="719"/>
                    <a:pt x="553" y="719"/>
                  </a:cubicBezTo>
                  <a:cubicBezTo>
                    <a:pt x="460" y="719"/>
                    <a:pt x="460" y="719"/>
                    <a:pt x="460" y="719"/>
                  </a:cubicBezTo>
                  <a:cubicBezTo>
                    <a:pt x="440" y="760"/>
                    <a:pt x="440" y="760"/>
                    <a:pt x="440" y="760"/>
                  </a:cubicBezTo>
                  <a:cubicBezTo>
                    <a:pt x="553" y="760"/>
                    <a:pt x="553" y="760"/>
                    <a:pt x="553" y="760"/>
                  </a:cubicBezTo>
                  <a:cubicBezTo>
                    <a:pt x="580" y="760"/>
                    <a:pt x="604" y="750"/>
                    <a:pt x="624" y="731"/>
                  </a:cubicBezTo>
                  <a:cubicBezTo>
                    <a:pt x="643" y="712"/>
                    <a:pt x="653" y="689"/>
                    <a:pt x="653" y="663"/>
                  </a:cubicBezTo>
                  <a:cubicBezTo>
                    <a:pt x="653" y="547"/>
                    <a:pt x="653" y="547"/>
                    <a:pt x="653" y="547"/>
                  </a:cubicBezTo>
                  <a:cubicBezTo>
                    <a:pt x="611" y="587"/>
                    <a:pt x="611" y="587"/>
                    <a:pt x="611" y="587"/>
                  </a:cubicBezTo>
                  <a:cubicBezTo>
                    <a:pt x="611" y="663"/>
                    <a:pt x="611" y="663"/>
                    <a:pt x="611" y="663"/>
                  </a:cubicBezTo>
                  <a:cubicBezTo>
                    <a:pt x="611" y="678"/>
                    <a:pt x="605" y="692"/>
                    <a:pt x="594" y="703"/>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cxnSp>
        <p:nvCxnSpPr>
          <p:cNvPr id="43" name="直接连接符 42"/>
          <p:cNvCxnSpPr/>
          <p:nvPr/>
        </p:nvCxnSpPr>
        <p:spPr>
          <a:xfrm>
            <a:off x="413468" y="2767054"/>
            <a:ext cx="8277308"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227934" y="134758"/>
            <a:ext cx="646332" cy="646331"/>
          </a:xfrm>
          <a:prstGeom prst="rect">
            <a:avLst/>
          </a:prstGeom>
        </p:spPr>
        <p:txBody>
          <a:bodyPr wrap="none">
            <a:spAutoFit/>
          </a:bodyPr>
          <a:lstStyle/>
          <a:p>
            <a:pPr lvl="0" algn="ctr"/>
            <a:r>
              <a:rPr lang="zh-CN" altLang="en-US" sz="3600">
                <a:solidFill>
                  <a:prstClr val="white"/>
                </a:solidFill>
                <a:latin typeface="+mj-ea"/>
                <a:ea typeface="+mj-ea"/>
              </a:rPr>
              <a:t>肆</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364476"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2000" spc="300">
                <a:solidFill>
                  <a:schemeClr val="accent1"/>
                </a:solidFill>
                <a:latin typeface="+mj-ea"/>
                <a:ea typeface="+mj-ea"/>
              </a:rPr>
              <a:t>论文总结</a:t>
            </a:r>
            <a:endParaRPr lang="zh-CN" altLang="en-US" sz="2000" spc="300">
              <a:solidFill>
                <a:schemeClr val="accent1"/>
              </a:solidFill>
              <a:latin typeface="+mj-ea"/>
              <a:ea typeface="+mj-ea"/>
            </a:endParaRPr>
          </a:p>
        </p:txBody>
      </p:sp>
      <p:sp>
        <p:nvSpPr>
          <p:cNvPr id="9" name="文本框 6"/>
          <p:cNvSpPr txBox="1">
            <a:spLocks noChangeArrowheads="1"/>
          </p:cNvSpPr>
          <p:nvPr/>
        </p:nvSpPr>
        <p:spPr bwMode="auto">
          <a:xfrm>
            <a:off x="948187" y="565645"/>
            <a:ext cx="112883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800">
                <a:solidFill>
                  <a:schemeClr val="bg1">
                    <a:lumMod val="50000"/>
                  </a:schemeClr>
                </a:solidFill>
                <a:ea typeface="方正兰亭黑_GBK"/>
              </a:rPr>
              <a:t>THE PAPER SUMMARY </a:t>
            </a:r>
            <a:endParaRPr lang="en-US" altLang="zh-CN" sz="800">
              <a:solidFill>
                <a:schemeClr val="bg1">
                  <a:lumMod val="50000"/>
                </a:schemeClr>
              </a:solidFill>
              <a:ea typeface="方正兰亭黑_GBK"/>
            </a:endParaRPr>
          </a:p>
        </p:txBody>
      </p:sp>
      <p:grpSp>
        <p:nvGrpSpPr>
          <p:cNvPr id="44" name="组合 43"/>
          <p:cNvGrpSpPr/>
          <p:nvPr/>
        </p:nvGrpSpPr>
        <p:grpSpPr>
          <a:xfrm>
            <a:off x="83962" y="1323788"/>
            <a:ext cx="3292714" cy="3684954"/>
            <a:chOff x="317464" y="1640663"/>
            <a:chExt cx="2964998" cy="3318199"/>
          </a:xfrm>
        </p:grpSpPr>
        <p:sp>
          <p:nvSpPr>
            <p:cNvPr id="45" name="Freeform 5"/>
            <p:cNvSpPr/>
            <p:nvPr/>
          </p:nvSpPr>
          <p:spPr bwMode="auto">
            <a:xfrm flipH="1">
              <a:off x="317464" y="1640663"/>
              <a:ext cx="2964998" cy="3318199"/>
            </a:xfrm>
            <a:custGeom>
              <a:avLst/>
              <a:gdLst>
                <a:gd name="T0" fmla="*/ 397 w 1046"/>
                <a:gd name="T1" fmla="*/ 1157 h 1171"/>
                <a:gd name="T2" fmla="*/ 286 w 1046"/>
                <a:gd name="T3" fmla="*/ 995 h 1171"/>
                <a:gd name="T4" fmla="*/ 129 w 1046"/>
                <a:gd name="T5" fmla="*/ 990 h 1171"/>
                <a:gd name="T6" fmla="*/ 110 w 1046"/>
                <a:gd name="T7" fmla="*/ 902 h 1171"/>
                <a:gd name="T8" fmla="*/ 81 w 1046"/>
                <a:gd name="T9" fmla="*/ 868 h 1171"/>
                <a:gd name="T10" fmla="*/ 99 w 1046"/>
                <a:gd name="T11" fmla="*/ 845 h 1171"/>
                <a:gd name="T12" fmla="*/ 67 w 1046"/>
                <a:gd name="T13" fmla="*/ 823 h 1171"/>
                <a:gd name="T14" fmla="*/ 47 w 1046"/>
                <a:gd name="T15" fmla="*/ 787 h 1171"/>
                <a:gd name="T16" fmla="*/ 25 w 1046"/>
                <a:gd name="T17" fmla="*/ 726 h 1171"/>
                <a:gd name="T18" fmla="*/ 106 w 1046"/>
                <a:gd name="T19" fmla="*/ 553 h 1171"/>
                <a:gd name="T20" fmla="*/ 244 w 1046"/>
                <a:gd name="T21" fmla="*/ 137 h 1171"/>
                <a:gd name="T22" fmla="*/ 971 w 1046"/>
                <a:gd name="T23" fmla="*/ 353 h 1171"/>
                <a:gd name="T24" fmla="*/ 809 w 1046"/>
                <a:gd name="T25" fmla="*/ 858 h 1171"/>
                <a:gd name="T26" fmla="*/ 816 w 1046"/>
                <a:gd name="T27" fmla="*/ 1171 h 1171"/>
                <a:gd name="T28" fmla="*/ 397 w 1046"/>
                <a:gd name="T29" fmla="*/ 1171 h 1171"/>
                <a:gd name="T30" fmla="*/ 397 w 1046"/>
                <a:gd name="T31" fmla="*/ 1157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46" h="1171">
                  <a:moveTo>
                    <a:pt x="397" y="1157"/>
                  </a:moveTo>
                  <a:cubicBezTo>
                    <a:pt x="397" y="1157"/>
                    <a:pt x="403" y="990"/>
                    <a:pt x="286" y="995"/>
                  </a:cubicBezTo>
                  <a:cubicBezTo>
                    <a:pt x="168" y="999"/>
                    <a:pt x="157" y="1034"/>
                    <a:pt x="129" y="990"/>
                  </a:cubicBezTo>
                  <a:cubicBezTo>
                    <a:pt x="100" y="946"/>
                    <a:pt x="129" y="921"/>
                    <a:pt x="110" y="902"/>
                  </a:cubicBezTo>
                  <a:cubicBezTo>
                    <a:pt x="110" y="902"/>
                    <a:pt x="81" y="887"/>
                    <a:pt x="81" y="868"/>
                  </a:cubicBezTo>
                  <a:cubicBezTo>
                    <a:pt x="80" y="849"/>
                    <a:pt x="99" y="845"/>
                    <a:pt x="99" y="845"/>
                  </a:cubicBezTo>
                  <a:cubicBezTo>
                    <a:pt x="99" y="845"/>
                    <a:pt x="68" y="843"/>
                    <a:pt x="67" y="823"/>
                  </a:cubicBezTo>
                  <a:cubicBezTo>
                    <a:pt x="66" y="802"/>
                    <a:pt x="80" y="800"/>
                    <a:pt x="47" y="787"/>
                  </a:cubicBezTo>
                  <a:cubicBezTo>
                    <a:pt x="14" y="773"/>
                    <a:pt x="5" y="760"/>
                    <a:pt x="25" y="726"/>
                  </a:cubicBezTo>
                  <a:cubicBezTo>
                    <a:pt x="45" y="691"/>
                    <a:pt x="113" y="594"/>
                    <a:pt x="106" y="553"/>
                  </a:cubicBezTo>
                  <a:cubicBezTo>
                    <a:pt x="98" y="511"/>
                    <a:pt x="0" y="273"/>
                    <a:pt x="244" y="137"/>
                  </a:cubicBezTo>
                  <a:cubicBezTo>
                    <a:pt x="489" y="0"/>
                    <a:pt x="896" y="59"/>
                    <a:pt x="971" y="353"/>
                  </a:cubicBezTo>
                  <a:cubicBezTo>
                    <a:pt x="1046" y="647"/>
                    <a:pt x="809" y="858"/>
                    <a:pt x="809" y="858"/>
                  </a:cubicBezTo>
                  <a:cubicBezTo>
                    <a:pt x="809" y="858"/>
                    <a:pt x="710" y="1044"/>
                    <a:pt x="816" y="1171"/>
                  </a:cubicBezTo>
                  <a:cubicBezTo>
                    <a:pt x="397" y="1171"/>
                    <a:pt x="397" y="1171"/>
                    <a:pt x="397" y="1171"/>
                  </a:cubicBezTo>
                  <a:lnTo>
                    <a:pt x="397" y="1157"/>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6"/>
            <p:cNvSpPr/>
            <p:nvPr/>
          </p:nvSpPr>
          <p:spPr bwMode="auto">
            <a:xfrm flipH="1">
              <a:off x="1358227" y="2148330"/>
              <a:ext cx="827902" cy="598086"/>
            </a:xfrm>
            <a:custGeom>
              <a:avLst/>
              <a:gdLst>
                <a:gd name="T0" fmla="*/ 112 w 292"/>
                <a:gd name="T1" fmla="*/ 180 h 211"/>
                <a:gd name="T2" fmla="*/ 190 w 292"/>
                <a:gd name="T3" fmla="*/ 196 h 211"/>
                <a:gd name="T4" fmla="*/ 239 w 292"/>
                <a:gd name="T5" fmla="*/ 179 h 211"/>
                <a:gd name="T6" fmla="*/ 290 w 292"/>
                <a:gd name="T7" fmla="*/ 85 h 211"/>
                <a:gd name="T8" fmla="*/ 219 w 292"/>
                <a:gd name="T9" fmla="*/ 9 h 211"/>
                <a:gd name="T10" fmla="*/ 142 w 292"/>
                <a:gd name="T11" fmla="*/ 46 h 211"/>
                <a:gd name="T12" fmla="*/ 133 w 292"/>
                <a:gd name="T13" fmla="*/ 52 h 211"/>
                <a:gd name="T14" fmla="*/ 123 w 292"/>
                <a:gd name="T15" fmla="*/ 48 h 211"/>
                <a:gd name="T16" fmla="*/ 53 w 292"/>
                <a:gd name="T17" fmla="*/ 38 h 211"/>
                <a:gd name="T18" fmla="*/ 0 w 292"/>
                <a:gd name="T19" fmla="*/ 92 h 211"/>
                <a:gd name="T20" fmla="*/ 7 w 292"/>
                <a:gd name="T21" fmla="*/ 96 h 211"/>
                <a:gd name="T22" fmla="*/ 67 w 292"/>
                <a:gd name="T23" fmla="*/ 211 h 211"/>
                <a:gd name="T24" fmla="*/ 112 w 292"/>
                <a:gd name="T25" fmla="*/ 18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2" h="211">
                  <a:moveTo>
                    <a:pt x="112" y="180"/>
                  </a:moveTo>
                  <a:cubicBezTo>
                    <a:pt x="149" y="173"/>
                    <a:pt x="178" y="188"/>
                    <a:pt x="190" y="196"/>
                  </a:cubicBezTo>
                  <a:cubicBezTo>
                    <a:pt x="199" y="191"/>
                    <a:pt x="217" y="182"/>
                    <a:pt x="239" y="179"/>
                  </a:cubicBezTo>
                  <a:cubicBezTo>
                    <a:pt x="240" y="151"/>
                    <a:pt x="252" y="106"/>
                    <a:pt x="290" y="85"/>
                  </a:cubicBezTo>
                  <a:cubicBezTo>
                    <a:pt x="292" y="65"/>
                    <a:pt x="276" y="18"/>
                    <a:pt x="219" y="9"/>
                  </a:cubicBezTo>
                  <a:cubicBezTo>
                    <a:pt x="167" y="0"/>
                    <a:pt x="143" y="44"/>
                    <a:pt x="142" y="46"/>
                  </a:cubicBezTo>
                  <a:cubicBezTo>
                    <a:pt x="140" y="50"/>
                    <a:pt x="136" y="52"/>
                    <a:pt x="133" y="52"/>
                  </a:cubicBezTo>
                  <a:cubicBezTo>
                    <a:pt x="129" y="52"/>
                    <a:pt x="125" y="51"/>
                    <a:pt x="123" y="48"/>
                  </a:cubicBezTo>
                  <a:cubicBezTo>
                    <a:pt x="122" y="47"/>
                    <a:pt x="105" y="26"/>
                    <a:pt x="53" y="38"/>
                  </a:cubicBezTo>
                  <a:cubicBezTo>
                    <a:pt x="11" y="48"/>
                    <a:pt x="2" y="80"/>
                    <a:pt x="0" y="92"/>
                  </a:cubicBezTo>
                  <a:cubicBezTo>
                    <a:pt x="3" y="93"/>
                    <a:pt x="5" y="95"/>
                    <a:pt x="7" y="96"/>
                  </a:cubicBezTo>
                  <a:cubicBezTo>
                    <a:pt x="50" y="127"/>
                    <a:pt x="63" y="177"/>
                    <a:pt x="67" y="211"/>
                  </a:cubicBezTo>
                  <a:cubicBezTo>
                    <a:pt x="76" y="198"/>
                    <a:pt x="90" y="185"/>
                    <a:pt x="112" y="18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7" name="Freeform 7"/>
            <p:cNvSpPr/>
            <p:nvPr/>
          </p:nvSpPr>
          <p:spPr bwMode="auto">
            <a:xfrm flipH="1">
              <a:off x="609443" y="1805490"/>
              <a:ext cx="2248237" cy="2009003"/>
            </a:xfrm>
            <a:custGeom>
              <a:avLst/>
              <a:gdLst>
                <a:gd name="T0" fmla="*/ 735 w 793"/>
                <a:gd name="T1" fmla="*/ 247 h 709"/>
                <a:gd name="T2" fmla="*/ 547 w 793"/>
                <a:gd name="T3" fmla="*/ 100 h 709"/>
                <a:gd name="T4" fmla="*/ 152 w 793"/>
                <a:gd name="T5" fmla="*/ 143 h 709"/>
                <a:gd name="T6" fmla="*/ 207 w 793"/>
                <a:gd name="T7" fmla="*/ 433 h 709"/>
                <a:gd name="T8" fmla="*/ 231 w 793"/>
                <a:gd name="T9" fmla="*/ 235 h 709"/>
                <a:gd name="T10" fmla="*/ 123 w 793"/>
                <a:gd name="T11" fmla="*/ 298 h 709"/>
                <a:gd name="T12" fmla="*/ 193 w 793"/>
                <a:gd name="T13" fmla="*/ 323 h 709"/>
                <a:gd name="T14" fmla="*/ 201 w 793"/>
                <a:gd name="T15" fmla="*/ 343 h 709"/>
                <a:gd name="T16" fmla="*/ 102 w 793"/>
                <a:gd name="T17" fmla="*/ 306 h 709"/>
                <a:gd name="T18" fmla="*/ 216 w 793"/>
                <a:gd name="T19" fmla="*/ 203 h 709"/>
                <a:gd name="T20" fmla="*/ 366 w 793"/>
                <a:gd name="T21" fmla="*/ 145 h 709"/>
                <a:gd name="T22" fmla="*/ 531 w 793"/>
                <a:gd name="T23" fmla="*/ 150 h 709"/>
                <a:gd name="T24" fmla="*/ 672 w 793"/>
                <a:gd name="T25" fmla="*/ 230 h 709"/>
                <a:gd name="T26" fmla="*/ 721 w 793"/>
                <a:gd name="T27" fmla="*/ 409 h 709"/>
                <a:gd name="T28" fmla="*/ 589 w 793"/>
                <a:gd name="T29" fmla="*/ 451 h 709"/>
                <a:gd name="T30" fmla="*/ 374 w 793"/>
                <a:gd name="T31" fmla="*/ 485 h 709"/>
                <a:gd name="T32" fmla="*/ 332 w 793"/>
                <a:gd name="T33" fmla="*/ 451 h 709"/>
                <a:gd name="T34" fmla="*/ 352 w 793"/>
                <a:gd name="T35" fmla="*/ 442 h 709"/>
                <a:gd name="T36" fmla="*/ 437 w 793"/>
                <a:gd name="T37" fmla="*/ 431 h 709"/>
                <a:gd name="T38" fmla="*/ 674 w 793"/>
                <a:gd name="T39" fmla="*/ 442 h 709"/>
                <a:gd name="T40" fmla="*/ 677 w 793"/>
                <a:gd name="T41" fmla="*/ 337 h 709"/>
                <a:gd name="T42" fmla="*/ 656 w 793"/>
                <a:gd name="T43" fmla="*/ 245 h 709"/>
                <a:gd name="T44" fmla="*/ 499 w 793"/>
                <a:gd name="T45" fmla="*/ 298 h 709"/>
                <a:gd name="T46" fmla="*/ 586 w 793"/>
                <a:gd name="T47" fmla="*/ 364 h 709"/>
                <a:gd name="T48" fmla="*/ 433 w 793"/>
                <a:gd name="T49" fmla="*/ 340 h 709"/>
                <a:gd name="T50" fmla="*/ 353 w 793"/>
                <a:gd name="T51" fmla="*/ 323 h 709"/>
                <a:gd name="T52" fmla="*/ 301 w 793"/>
                <a:gd name="T53" fmla="*/ 385 h 709"/>
                <a:gd name="T54" fmla="*/ 217 w 793"/>
                <a:gd name="T55" fmla="*/ 488 h 709"/>
                <a:gd name="T56" fmla="*/ 379 w 793"/>
                <a:gd name="T57" fmla="*/ 592 h 709"/>
                <a:gd name="T58" fmla="*/ 538 w 793"/>
                <a:gd name="T59" fmla="*/ 532 h 709"/>
                <a:gd name="T60" fmla="*/ 513 w 793"/>
                <a:gd name="T61" fmla="*/ 500 h 709"/>
                <a:gd name="T62" fmla="*/ 559 w 793"/>
                <a:gd name="T63" fmla="*/ 524 h 709"/>
                <a:gd name="T64" fmla="*/ 545 w 793"/>
                <a:gd name="T65" fmla="*/ 592 h 709"/>
                <a:gd name="T66" fmla="*/ 388 w 793"/>
                <a:gd name="T67" fmla="*/ 619 h 709"/>
                <a:gd name="T68" fmla="*/ 621 w 793"/>
                <a:gd name="T69" fmla="*/ 654 h 709"/>
                <a:gd name="T70" fmla="*/ 790 w 793"/>
                <a:gd name="T71" fmla="*/ 374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93" h="709">
                  <a:moveTo>
                    <a:pt x="790" y="374"/>
                  </a:moveTo>
                  <a:cubicBezTo>
                    <a:pt x="787" y="282"/>
                    <a:pt x="735" y="247"/>
                    <a:pt x="735" y="247"/>
                  </a:cubicBezTo>
                  <a:cubicBezTo>
                    <a:pt x="735" y="247"/>
                    <a:pt x="729" y="203"/>
                    <a:pt x="689" y="156"/>
                  </a:cubicBezTo>
                  <a:cubicBezTo>
                    <a:pt x="627" y="87"/>
                    <a:pt x="547" y="100"/>
                    <a:pt x="547" y="100"/>
                  </a:cubicBezTo>
                  <a:cubicBezTo>
                    <a:pt x="445" y="0"/>
                    <a:pt x="339" y="77"/>
                    <a:pt x="339" y="77"/>
                  </a:cubicBezTo>
                  <a:cubicBezTo>
                    <a:pt x="193" y="29"/>
                    <a:pt x="152" y="143"/>
                    <a:pt x="152" y="143"/>
                  </a:cubicBezTo>
                  <a:cubicBezTo>
                    <a:pt x="68" y="152"/>
                    <a:pt x="0" y="250"/>
                    <a:pt x="61" y="355"/>
                  </a:cubicBezTo>
                  <a:cubicBezTo>
                    <a:pt x="108" y="436"/>
                    <a:pt x="177" y="437"/>
                    <a:pt x="207" y="433"/>
                  </a:cubicBezTo>
                  <a:cubicBezTo>
                    <a:pt x="216" y="407"/>
                    <a:pt x="237" y="379"/>
                    <a:pt x="282" y="366"/>
                  </a:cubicBezTo>
                  <a:cubicBezTo>
                    <a:pt x="283" y="362"/>
                    <a:pt x="288" y="276"/>
                    <a:pt x="231" y="235"/>
                  </a:cubicBezTo>
                  <a:cubicBezTo>
                    <a:pt x="197" y="211"/>
                    <a:pt x="159" y="217"/>
                    <a:pt x="138" y="233"/>
                  </a:cubicBezTo>
                  <a:cubicBezTo>
                    <a:pt x="118" y="248"/>
                    <a:pt x="112" y="272"/>
                    <a:pt x="123" y="298"/>
                  </a:cubicBezTo>
                  <a:cubicBezTo>
                    <a:pt x="128" y="311"/>
                    <a:pt x="136" y="320"/>
                    <a:pt x="147" y="324"/>
                  </a:cubicBezTo>
                  <a:cubicBezTo>
                    <a:pt x="167" y="333"/>
                    <a:pt x="192" y="323"/>
                    <a:pt x="193" y="323"/>
                  </a:cubicBezTo>
                  <a:cubicBezTo>
                    <a:pt x="198" y="320"/>
                    <a:pt x="205" y="323"/>
                    <a:pt x="207" y="329"/>
                  </a:cubicBezTo>
                  <a:cubicBezTo>
                    <a:pt x="210" y="334"/>
                    <a:pt x="207" y="341"/>
                    <a:pt x="201" y="343"/>
                  </a:cubicBezTo>
                  <a:cubicBezTo>
                    <a:pt x="200" y="344"/>
                    <a:pt x="168" y="357"/>
                    <a:pt x="138" y="345"/>
                  </a:cubicBezTo>
                  <a:cubicBezTo>
                    <a:pt x="122" y="338"/>
                    <a:pt x="109" y="325"/>
                    <a:pt x="102" y="306"/>
                  </a:cubicBezTo>
                  <a:cubicBezTo>
                    <a:pt x="88" y="271"/>
                    <a:pt x="97" y="237"/>
                    <a:pt x="124" y="215"/>
                  </a:cubicBezTo>
                  <a:cubicBezTo>
                    <a:pt x="150" y="196"/>
                    <a:pt x="185" y="191"/>
                    <a:pt x="216" y="203"/>
                  </a:cubicBezTo>
                  <a:cubicBezTo>
                    <a:pt x="222" y="179"/>
                    <a:pt x="240" y="148"/>
                    <a:pt x="285" y="137"/>
                  </a:cubicBezTo>
                  <a:cubicBezTo>
                    <a:pt x="328" y="127"/>
                    <a:pt x="353" y="137"/>
                    <a:pt x="366" y="145"/>
                  </a:cubicBezTo>
                  <a:cubicBezTo>
                    <a:pt x="382" y="125"/>
                    <a:pt x="414" y="100"/>
                    <a:pt x="460" y="108"/>
                  </a:cubicBezTo>
                  <a:cubicBezTo>
                    <a:pt x="498" y="114"/>
                    <a:pt x="519" y="134"/>
                    <a:pt x="531" y="150"/>
                  </a:cubicBezTo>
                  <a:cubicBezTo>
                    <a:pt x="542" y="164"/>
                    <a:pt x="548" y="181"/>
                    <a:pt x="549" y="197"/>
                  </a:cubicBezTo>
                  <a:cubicBezTo>
                    <a:pt x="592" y="187"/>
                    <a:pt x="643" y="200"/>
                    <a:pt x="672" y="230"/>
                  </a:cubicBezTo>
                  <a:cubicBezTo>
                    <a:pt x="696" y="254"/>
                    <a:pt x="704" y="288"/>
                    <a:pt x="696" y="324"/>
                  </a:cubicBezTo>
                  <a:cubicBezTo>
                    <a:pt x="706" y="335"/>
                    <a:pt x="728" y="362"/>
                    <a:pt x="721" y="409"/>
                  </a:cubicBezTo>
                  <a:cubicBezTo>
                    <a:pt x="718" y="433"/>
                    <a:pt x="705" y="452"/>
                    <a:pt x="683" y="462"/>
                  </a:cubicBezTo>
                  <a:cubicBezTo>
                    <a:pt x="656" y="474"/>
                    <a:pt x="619" y="470"/>
                    <a:pt x="589" y="451"/>
                  </a:cubicBezTo>
                  <a:cubicBezTo>
                    <a:pt x="547" y="425"/>
                    <a:pt x="481" y="423"/>
                    <a:pt x="451" y="448"/>
                  </a:cubicBezTo>
                  <a:cubicBezTo>
                    <a:pt x="427" y="468"/>
                    <a:pt x="400" y="487"/>
                    <a:pt x="374" y="485"/>
                  </a:cubicBezTo>
                  <a:cubicBezTo>
                    <a:pt x="372" y="485"/>
                    <a:pt x="370" y="485"/>
                    <a:pt x="368" y="484"/>
                  </a:cubicBezTo>
                  <a:cubicBezTo>
                    <a:pt x="353" y="481"/>
                    <a:pt x="341" y="470"/>
                    <a:pt x="332" y="451"/>
                  </a:cubicBezTo>
                  <a:cubicBezTo>
                    <a:pt x="330" y="446"/>
                    <a:pt x="332" y="439"/>
                    <a:pt x="338" y="437"/>
                  </a:cubicBezTo>
                  <a:cubicBezTo>
                    <a:pt x="343" y="434"/>
                    <a:pt x="350" y="436"/>
                    <a:pt x="352" y="442"/>
                  </a:cubicBezTo>
                  <a:cubicBezTo>
                    <a:pt x="358" y="454"/>
                    <a:pt x="365" y="461"/>
                    <a:pt x="373" y="463"/>
                  </a:cubicBezTo>
                  <a:cubicBezTo>
                    <a:pt x="392" y="467"/>
                    <a:pt x="418" y="447"/>
                    <a:pt x="437" y="431"/>
                  </a:cubicBezTo>
                  <a:cubicBezTo>
                    <a:pt x="475" y="399"/>
                    <a:pt x="550" y="400"/>
                    <a:pt x="601" y="433"/>
                  </a:cubicBezTo>
                  <a:cubicBezTo>
                    <a:pt x="625" y="448"/>
                    <a:pt x="653" y="451"/>
                    <a:pt x="674" y="442"/>
                  </a:cubicBezTo>
                  <a:cubicBezTo>
                    <a:pt x="688" y="435"/>
                    <a:pt x="697" y="423"/>
                    <a:pt x="699" y="406"/>
                  </a:cubicBezTo>
                  <a:cubicBezTo>
                    <a:pt x="706" y="359"/>
                    <a:pt x="677" y="337"/>
                    <a:pt x="677" y="337"/>
                  </a:cubicBezTo>
                  <a:cubicBezTo>
                    <a:pt x="673" y="334"/>
                    <a:pt x="671" y="329"/>
                    <a:pt x="672" y="325"/>
                  </a:cubicBezTo>
                  <a:cubicBezTo>
                    <a:pt x="681" y="293"/>
                    <a:pt x="676" y="266"/>
                    <a:pt x="656" y="245"/>
                  </a:cubicBezTo>
                  <a:cubicBezTo>
                    <a:pt x="632" y="221"/>
                    <a:pt x="590" y="210"/>
                    <a:pt x="554" y="219"/>
                  </a:cubicBezTo>
                  <a:cubicBezTo>
                    <a:pt x="507" y="231"/>
                    <a:pt x="500" y="282"/>
                    <a:pt x="499" y="298"/>
                  </a:cubicBezTo>
                  <a:cubicBezTo>
                    <a:pt x="526" y="300"/>
                    <a:pt x="558" y="312"/>
                    <a:pt x="587" y="348"/>
                  </a:cubicBezTo>
                  <a:cubicBezTo>
                    <a:pt x="591" y="353"/>
                    <a:pt x="591" y="360"/>
                    <a:pt x="586" y="364"/>
                  </a:cubicBezTo>
                  <a:cubicBezTo>
                    <a:pt x="581" y="368"/>
                    <a:pt x="574" y="367"/>
                    <a:pt x="570" y="362"/>
                  </a:cubicBezTo>
                  <a:cubicBezTo>
                    <a:pt x="508" y="286"/>
                    <a:pt x="436" y="337"/>
                    <a:pt x="433" y="340"/>
                  </a:cubicBezTo>
                  <a:cubicBezTo>
                    <a:pt x="429" y="343"/>
                    <a:pt x="423" y="342"/>
                    <a:pt x="419" y="339"/>
                  </a:cubicBezTo>
                  <a:cubicBezTo>
                    <a:pt x="418" y="338"/>
                    <a:pt x="392" y="316"/>
                    <a:pt x="353" y="323"/>
                  </a:cubicBezTo>
                  <a:cubicBezTo>
                    <a:pt x="317" y="331"/>
                    <a:pt x="310" y="375"/>
                    <a:pt x="310" y="376"/>
                  </a:cubicBezTo>
                  <a:cubicBezTo>
                    <a:pt x="309" y="380"/>
                    <a:pt x="306" y="384"/>
                    <a:pt x="301" y="385"/>
                  </a:cubicBezTo>
                  <a:cubicBezTo>
                    <a:pt x="216" y="400"/>
                    <a:pt x="221" y="475"/>
                    <a:pt x="221" y="478"/>
                  </a:cubicBezTo>
                  <a:cubicBezTo>
                    <a:pt x="221" y="482"/>
                    <a:pt x="220" y="485"/>
                    <a:pt x="217" y="488"/>
                  </a:cubicBezTo>
                  <a:cubicBezTo>
                    <a:pt x="230" y="598"/>
                    <a:pt x="378" y="589"/>
                    <a:pt x="378" y="589"/>
                  </a:cubicBezTo>
                  <a:cubicBezTo>
                    <a:pt x="378" y="590"/>
                    <a:pt x="379" y="591"/>
                    <a:pt x="379" y="592"/>
                  </a:cubicBezTo>
                  <a:cubicBezTo>
                    <a:pt x="383" y="594"/>
                    <a:pt x="483" y="631"/>
                    <a:pt x="527" y="578"/>
                  </a:cubicBezTo>
                  <a:cubicBezTo>
                    <a:pt x="539" y="560"/>
                    <a:pt x="542" y="544"/>
                    <a:pt x="538" y="532"/>
                  </a:cubicBezTo>
                  <a:cubicBezTo>
                    <a:pt x="533" y="519"/>
                    <a:pt x="520" y="514"/>
                    <a:pt x="520" y="514"/>
                  </a:cubicBezTo>
                  <a:cubicBezTo>
                    <a:pt x="514" y="512"/>
                    <a:pt x="511" y="506"/>
                    <a:pt x="513" y="500"/>
                  </a:cubicBezTo>
                  <a:cubicBezTo>
                    <a:pt x="515" y="494"/>
                    <a:pt x="522" y="491"/>
                    <a:pt x="527" y="493"/>
                  </a:cubicBezTo>
                  <a:cubicBezTo>
                    <a:pt x="528" y="493"/>
                    <a:pt x="551" y="501"/>
                    <a:pt x="559" y="524"/>
                  </a:cubicBezTo>
                  <a:cubicBezTo>
                    <a:pt x="566" y="543"/>
                    <a:pt x="561" y="565"/>
                    <a:pt x="546" y="590"/>
                  </a:cubicBezTo>
                  <a:cubicBezTo>
                    <a:pt x="546" y="591"/>
                    <a:pt x="545" y="591"/>
                    <a:pt x="545" y="592"/>
                  </a:cubicBezTo>
                  <a:cubicBezTo>
                    <a:pt x="517" y="625"/>
                    <a:pt x="475" y="631"/>
                    <a:pt x="439" y="628"/>
                  </a:cubicBezTo>
                  <a:cubicBezTo>
                    <a:pt x="419" y="627"/>
                    <a:pt x="400" y="622"/>
                    <a:pt x="388" y="619"/>
                  </a:cubicBezTo>
                  <a:cubicBezTo>
                    <a:pt x="414" y="676"/>
                    <a:pt x="472" y="703"/>
                    <a:pt x="535" y="706"/>
                  </a:cubicBezTo>
                  <a:cubicBezTo>
                    <a:pt x="607" y="709"/>
                    <a:pt x="621" y="654"/>
                    <a:pt x="621" y="654"/>
                  </a:cubicBezTo>
                  <a:cubicBezTo>
                    <a:pt x="719" y="616"/>
                    <a:pt x="698" y="517"/>
                    <a:pt x="698" y="517"/>
                  </a:cubicBezTo>
                  <a:cubicBezTo>
                    <a:pt x="739" y="511"/>
                    <a:pt x="793" y="465"/>
                    <a:pt x="790" y="37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48" name="椭圆 47"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005943" y="1563432"/>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9" name="椭圆 48"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005943" y="2677126"/>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0" name="椭圆 4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005943" y="3790820"/>
            <a:ext cx="614422" cy="614422"/>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1" name="矩形 5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696496" y="1774268"/>
            <a:ext cx="3369893" cy="486352"/>
          </a:xfrm>
          <a:prstGeom prst="rect">
            <a:avLst/>
          </a:prstGeom>
        </p:spPr>
        <p:txBody>
          <a:bodyPr wrap="square">
            <a:spAutoFit/>
          </a:bodyPr>
          <a:lstStyle/>
          <a:p>
            <a:pPr>
              <a:lnSpc>
                <a:spcPct val="150000"/>
              </a:lnSpc>
            </a:pPr>
            <a:r>
              <a:rPr lang="en-US" altLang="zh-CN" sz="900">
                <a:solidFill>
                  <a:schemeClr val="bg1">
                    <a:lumMod val="50000"/>
                  </a:schemeClr>
                </a:solidFill>
              </a:rPr>
              <a:t>Lorem ipsum dolor sit amet, consectetur adipiscing elit. Donec luctus nibh sit amet sem vulputate venenatis bibendum orci pulvinar. </a:t>
            </a:r>
            <a:endParaRPr lang="en-US" altLang="zh-CN" sz="900">
              <a:solidFill>
                <a:schemeClr val="bg1">
                  <a:lumMod val="50000"/>
                </a:schemeClr>
              </a:solidFill>
            </a:endParaRPr>
          </a:p>
        </p:txBody>
      </p:sp>
      <p:sp>
        <p:nvSpPr>
          <p:cNvPr id="52" name="矩形 51"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694244" y="2961434"/>
            <a:ext cx="3369893" cy="486352"/>
          </a:xfrm>
          <a:prstGeom prst="rect">
            <a:avLst/>
          </a:prstGeom>
        </p:spPr>
        <p:txBody>
          <a:bodyPr wrap="square">
            <a:spAutoFit/>
          </a:bodyPr>
          <a:lstStyle/>
          <a:p>
            <a:pPr>
              <a:lnSpc>
                <a:spcPct val="150000"/>
              </a:lnSpc>
            </a:pPr>
            <a:r>
              <a:rPr lang="en-US" altLang="zh-CN" sz="900">
                <a:solidFill>
                  <a:schemeClr val="bg1">
                    <a:lumMod val="50000"/>
                  </a:schemeClr>
                </a:solidFill>
              </a:rPr>
              <a:t>Lorem ipsum dolor sit amet, consectetur adipiscing elit. Donec luctus nibh sit amet sem vulputate venenatis bibendum orci pulvinar. </a:t>
            </a:r>
            <a:endParaRPr lang="en-US" altLang="zh-CN" sz="900">
              <a:solidFill>
                <a:schemeClr val="bg1">
                  <a:lumMod val="50000"/>
                </a:schemeClr>
              </a:solidFill>
            </a:endParaRPr>
          </a:p>
        </p:txBody>
      </p:sp>
      <p:sp>
        <p:nvSpPr>
          <p:cNvPr id="53" name="矩形 52"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a:xfrm>
            <a:off x="4694244" y="4002222"/>
            <a:ext cx="3369893" cy="486352"/>
          </a:xfrm>
          <a:prstGeom prst="rect">
            <a:avLst/>
          </a:prstGeom>
        </p:spPr>
        <p:txBody>
          <a:bodyPr wrap="square">
            <a:spAutoFit/>
          </a:bodyPr>
          <a:lstStyle/>
          <a:p>
            <a:pPr>
              <a:lnSpc>
                <a:spcPct val="150000"/>
              </a:lnSpc>
            </a:pPr>
            <a:r>
              <a:rPr lang="en-US" altLang="zh-CN" sz="900">
                <a:solidFill>
                  <a:schemeClr val="bg1">
                    <a:lumMod val="50000"/>
                  </a:schemeClr>
                </a:solidFill>
              </a:rPr>
              <a:t>Lorem ipsum dolor sit amet, consectetur adipiscing elit. Donec luctus nibh sit amet sem vulputate venenatis bibendum orci pulvinar. </a:t>
            </a:r>
            <a:endParaRPr lang="en-US" altLang="zh-CN" sz="900">
              <a:solidFill>
                <a:schemeClr val="bg1">
                  <a:lumMod val="50000"/>
                </a:schemeClr>
              </a:solidFill>
            </a:endParaRPr>
          </a:p>
        </p:txBody>
      </p:sp>
      <p:sp>
        <p:nvSpPr>
          <p:cNvPr id="54" name="Freeform 9"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4141290" y="1719493"/>
            <a:ext cx="343728" cy="337427"/>
          </a:xfrm>
          <a:custGeom>
            <a:avLst/>
            <a:gdLst>
              <a:gd name="T0" fmla="*/ 719 w 729"/>
              <a:gd name="T1" fmla="*/ 597 h 715"/>
              <a:gd name="T2" fmla="*/ 499 w 729"/>
              <a:gd name="T3" fmla="*/ 374 h 715"/>
              <a:gd name="T4" fmla="*/ 462 w 729"/>
              <a:gd name="T5" fmla="*/ 374 h 715"/>
              <a:gd name="T6" fmla="*/ 446 w 729"/>
              <a:gd name="T7" fmla="*/ 389 h 715"/>
              <a:gd name="T8" fmla="*/ 408 w 729"/>
              <a:gd name="T9" fmla="*/ 350 h 715"/>
              <a:gd name="T10" fmla="*/ 472 w 729"/>
              <a:gd name="T11" fmla="*/ 285 h 715"/>
              <a:gd name="T12" fmla="*/ 635 w 729"/>
              <a:gd name="T13" fmla="*/ 250 h 715"/>
              <a:gd name="T14" fmla="*/ 667 w 729"/>
              <a:gd name="T15" fmla="*/ 84 h 715"/>
              <a:gd name="T16" fmla="*/ 576 w 729"/>
              <a:gd name="T17" fmla="*/ 173 h 715"/>
              <a:gd name="T18" fmla="*/ 543 w 729"/>
              <a:gd name="T19" fmla="*/ 173 h 715"/>
              <a:gd name="T20" fmla="*/ 504 w 729"/>
              <a:gd name="T21" fmla="*/ 135 h 715"/>
              <a:gd name="T22" fmla="*/ 504 w 729"/>
              <a:gd name="T23" fmla="*/ 102 h 715"/>
              <a:gd name="T24" fmla="*/ 591 w 729"/>
              <a:gd name="T25" fmla="*/ 16 h 715"/>
              <a:gd name="T26" fmla="*/ 440 w 729"/>
              <a:gd name="T27" fmla="*/ 56 h 715"/>
              <a:gd name="T28" fmla="*/ 406 w 729"/>
              <a:gd name="T29" fmla="*/ 221 h 715"/>
              <a:gd name="T30" fmla="*/ 345 w 729"/>
              <a:gd name="T31" fmla="*/ 289 h 715"/>
              <a:gd name="T32" fmla="*/ 341 w 729"/>
              <a:gd name="T33" fmla="*/ 289 h 715"/>
              <a:gd name="T34" fmla="*/ 143 w 729"/>
              <a:gd name="T35" fmla="*/ 89 h 715"/>
              <a:gd name="T36" fmla="*/ 136 w 729"/>
              <a:gd name="T37" fmla="*/ 48 h 715"/>
              <a:gd name="T38" fmla="*/ 104 w 729"/>
              <a:gd name="T39" fmla="*/ 17 h 715"/>
              <a:gd name="T40" fmla="*/ 44 w 729"/>
              <a:gd name="T41" fmla="*/ 78 h 715"/>
              <a:gd name="T42" fmla="*/ 76 w 729"/>
              <a:gd name="T43" fmla="*/ 109 h 715"/>
              <a:gd name="T44" fmla="*/ 118 w 729"/>
              <a:gd name="T45" fmla="*/ 115 h 715"/>
              <a:gd name="T46" fmla="*/ 311 w 729"/>
              <a:gd name="T47" fmla="*/ 311 h 715"/>
              <a:gd name="T48" fmla="*/ 315 w 729"/>
              <a:gd name="T49" fmla="*/ 318 h 715"/>
              <a:gd name="T50" fmla="*/ 62 w 729"/>
              <a:gd name="T51" fmla="*/ 549 h 715"/>
              <a:gd name="T52" fmla="*/ 29 w 729"/>
              <a:gd name="T53" fmla="*/ 582 h 715"/>
              <a:gd name="T54" fmla="*/ 29 w 729"/>
              <a:gd name="T55" fmla="*/ 687 h 715"/>
              <a:gd name="T56" fmla="*/ 133 w 729"/>
              <a:gd name="T57" fmla="*/ 687 h 715"/>
              <a:gd name="T58" fmla="*/ 166 w 729"/>
              <a:gd name="T59" fmla="*/ 653 h 715"/>
              <a:gd name="T60" fmla="*/ 380 w 729"/>
              <a:gd name="T61" fmla="*/ 384 h 715"/>
              <a:gd name="T62" fmla="*/ 415 w 729"/>
              <a:gd name="T63" fmla="*/ 419 h 715"/>
              <a:gd name="T64" fmla="*/ 396 w 729"/>
              <a:gd name="T65" fmla="*/ 441 h 715"/>
              <a:gd name="T66" fmla="*/ 396 w 729"/>
              <a:gd name="T67" fmla="*/ 478 h 715"/>
              <a:gd name="T68" fmla="*/ 614 w 729"/>
              <a:gd name="T69" fmla="*/ 698 h 715"/>
              <a:gd name="T70" fmla="*/ 652 w 729"/>
              <a:gd name="T71" fmla="*/ 698 h 715"/>
              <a:gd name="T72" fmla="*/ 719 w 729"/>
              <a:gd name="T73" fmla="*/ 634 h 715"/>
              <a:gd name="T74" fmla="*/ 719 w 729"/>
              <a:gd name="T75" fmla="*/ 597 h 715"/>
              <a:gd name="T76" fmla="*/ 114 w 729"/>
              <a:gd name="T77" fmla="*/ 631 h 715"/>
              <a:gd name="T78" fmla="*/ 81 w 729"/>
              <a:gd name="T79" fmla="*/ 631 h 715"/>
              <a:gd name="T80" fmla="*/ 81 w 729"/>
              <a:gd name="T81" fmla="*/ 598 h 715"/>
              <a:gd name="T82" fmla="*/ 114 w 729"/>
              <a:gd name="T83" fmla="*/ 598 h 715"/>
              <a:gd name="T84" fmla="*/ 114 w 729"/>
              <a:gd name="T85" fmla="*/ 631 h 715"/>
              <a:gd name="T86" fmla="*/ 644 w 729"/>
              <a:gd name="T87" fmla="*/ 665 h 715"/>
              <a:gd name="T88" fmla="*/ 628 w 729"/>
              <a:gd name="T89" fmla="*/ 665 h 715"/>
              <a:gd name="T90" fmla="*/ 433 w 729"/>
              <a:gd name="T91" fmla="*/ 460 h 715"/>
              <a:gd name="T92" fmla="*/ 433 w 729"/>
              <a:gd name="T93" fmla="*/ 444 h 715"/>
              <a:gd name="T94" fmla="*/ 448 w 729"/>
              <a:gd name="T95" fmla="*/ 444 h 715"/>
              <a:gd name="T96" fmla="*/ 644 w 729"/>
              <a:gd name="T97" fmla="*/ 649 h 715"/>
              <a:gd name="T98" fmla="*/ 644 w 729"/>
              <a:gd name="T99" fmla="*/ 665 h 715"/>
              <a:gd name="T100" fmla="*/ 684 w 729"/>
              <a:gd name="T101" fmla="*/ 625 h 715"/>
              <a:gd name="T102" fmla="*/ 669 w 729"/>
              <a:gd name="T103" fmla="*/ 625 h 715"/>
              <a:gd name="T104" fmla="*/ 473 w 729"/>
              <a:gd name="T105" fmla="*/ 419 h 715"/>
              <a:gd name="T106" fmla="*/ 473 w 729"/>
              <a:gd name="T107" fmla="*/ 404 h 715"/>
              <a:gd name="T108" fmla="*/ 489 w 729"/>
              <a:gd name="T109" fmla="*/ 404 h 715"/>
              <a:gd name="T110" fmla="*/ 684 w 729"/>
              <a:gd name="T111" fmla="*/ 609 h 715"/>
              <a:gd name="T112" fmla="*/ 684 w 729"/>
              <a:gd name="T113" fmla="*/ 625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29" h="715">
                <a:moveTo>
                  <a:pt x="719" y="597"/>
                </a:moveTo>
                <a:cubicBezTo>
                  <a:pt x="499" y="374"/>
                  <a:pt x="499" y="374"/>
                  <a:pt x="499" y="374"/>
                </a:cubicBezTo>
                <a:cubicBezTo>
                  <a:pt x="489" y="364"/>
                  <a:pt x="472" y="364"/>
                  <a:pt x="462" y="374"/>
                </a:cubicBezTo>
                <a:cubicBezTo>
                  <a:pt x="446" y="389"/>
                  <a:pt x="446" y="389"/>
                  <a:pt x="446" y="389"/>
                </a:cubicBezTo>
                <a:cubicBezTo>
                  <a:pt x="408" y="350"/>
                  <a:pt x="408" y="350"/>
                  <a:pt x="408" y="350"/>
                </a:cubicBezTo>
                <a:cubicBezTo>
                  <a:pt x="408" y="350"/>
                  <a:pt x="469" y="284"/>
                  <a:pt x="472" y="285"/>
                </a:cubicBezTo>
                <a:cubicBezTo>
                  <a:pt x="536" y="314"/>
                  <a:pt x="582" y="301"/>
                  <a:pt x="635" y="250"/>
                </a:cubicBezTo>
                <a:cubicBezTo>
                  <a:pt x="681" y="204"/>
                  <a:pt x="691" y="137"/>
                  <a:pt x="667" y="84"/>
                </a:cubicBezTo>
                <a:cubicBezTo>
                  <a:pt x="576" y="173"/>
                  <a:pt x="576" y="173"/>
                  <a:pt x="576" y="173"/>
                </a:cubicBezTo>
                <a:cubicBezTo>
                  <a:pt x="567" y="183"/>
                  <a:pt x="552" y="183"/>
                  <a:pt x="543" y="173"/>
                </a:cubicBezTo>
                <a:cubicBezTo>
                  <a:pt x="504" y="135"/>
                  <a:pt x="504" y="135"/>
                  <a:pt x="504" y="135"/>
                </a:cubicBezTo>
                <a:cubicBezTo>
                  <a:pt x="495" y="126"/>
                  <a:pt x="495" y="111"/>
                  <a:pt x="504" y="102"/>
                </a:cubicBezTo>
                <a:cubicBezTo>
                  <a:pt x="591" y="16"/>
                  <a:pt x="591" y="16"/>
                  <a:pt x="591" y="16"/>
                </a:cubicBezTo>
                <a:cubicBezTo>
                  <a:pt x="541" y="0"/>
                  <a:pt x="482" y="14"/>
                  <a:pt x="440" y="56"/>
                </a:cubicBezTo>
                <a:cubicBezTo>
                  <a:pt x="372" y="121"/>
                  <a:pt x="382" y="168"/>
                  <a:pt x="406" y="221"/>
                </a:cubicBezTo>
                <a:cubicBezTo>
                  <a:pt x="407" y="223"/>
                  <a:pt x="345" y="289"/>
                  <a:pt x="345" y="289"/>
                </a:cubicBezTo>
                <a:cubicBezTo>
                  <a:pt x="341" y="289"/>
                  <a:pt x="341" y="289"/>
                  <a:pt x="341" y="289"/>
                </a:cubicBezTo>
                <a:cubicBezTo>
                  <a:pt x="143" y="89"/>
                  <a:pt x="143" y="89"/>
                  <a:pt x="143" y="89"/>
                </a:cubicBezTo>
                <a:cubicBezTo>
                  <a:pt x="143" y="89"/>
                  <a:pt x="151" y="63"/>
                  <a:pt x="136" y="48"/>
                </a:cubicBezTo>
                <a:cubicBezTo>
                  <a:pt x="104" y="17"/>
                  <a:pt x="104" y="17"/>
                  <a:pt x="104" y="17"/>
                </a:cubicBezTo>
                <a:cubicBezTo>
                  <a:pt x="44" y="78"/>
                  <a:pt x="44" y="78"/>
                  <a:pt x="44" y="78"/>
                </a:cubicBezTo>
                <a:cubicBezTo>
                  <a:pt x="76" y="109"/>
                  <a:pt x="76" y="109"/>
                  <a:pt x="76" y="109"/>
                </a:cubicBezTo>
                <a:cubicBezTo>
                  <a:pt x="76" y="109"/>
                  <a:pt x="100" y="124"/>
                  <a:pt x="118" y="115"/>
                </a:cubicBezTo>
                <a:cubicBezTo>
                  <a:pt x="311" y="311"/>
                  <a:pt x="311" y="311"/>
                  <a:pt x="311" y="311"/>
                </a:cubicBezTo>
                <a:cubicBezTo>
                  <a:pt x="315" y="318"/>
                  <a:pt x="315" y="318"/>
                  <a:pt x="315" y="318"/>
                </a:cubicBezTo>
                <a:cubicBezTo>
                  <a:pt x="62" y="549"/>
                  <a:pt x="62" y="549"/>
                  <a:pt x="62" y="549"/>
                </a:cubicBezTo>
                <a:cubicBezTo>
                  <a:pt x="29" y="582"/>
                  <a:pt x="29" y="582"/>
                  <a:pt x="29" y="582"/>
                </a:cubicBezTo>
                <a:cubicBezTo>
                  <a:pt x="0" y="611"/>
                  <a:pt x="0" y="658"/>
                  <a:pt x="29" y="687"/>
                </a:cubicBezTo>
                <a:cubicBezTo>
                  <a:pt x="58" y="715"/>
                  <a:pt x="104" y="715"/>
                  <a:pt x="133" y="687"/>
                </a:cubicBezTo>
                <a:cubicBezTo>
                  <a:pt x="166" y="653"/>
                  <a:pt x="166" y="653"/>
                  <a:pt x="166" y="653"/>
                </a:cubicBezTo>
                <a:cubicBezTo>
                  <a:pt x="166" y="653"/>
                  <a:pt x="315" y="461"/>
                  <a:pt x="380" y="384"/>
                </a:cubicBezTo>
                <a:cubicBezTo>
                  <a:pt x="415" y="419"/>
                  <a:pt x="415" y="419"/>
                  <a:pt x="415" y="419"/>
                </a:cubicBezTo>
                <a:cubicBezTo>
                  <a:pt x="396" y="441"/>
                  <a:pt x="396" y="441"/>
                  <a:pt x="396" y="441"/>
                </a:cubicBezTo>
                <a:cubicBezTo>
                  <a:pt x="386" y="451"/>
                  <a:pt x="386" y="468"/>
                  <a:pt x="396" y="478"/>
                </a:cubicBezTo>
                <a:cubicBezTo>
                  <a:pt x="614" y="698"/>
                  <a:pt x="614" y="698"/>
                  <a:pt x="614" y="698"/>
                </a:cubicBezTo>
                <a:cubicBezTo>
                  <a:pt x="625" y="709"/>
                  <a:pt x="641" y="709"/>
                  <a:pt x="652" y="698"/>
                </a:cubicBezTo>
                <a:cubicBezTo>
                  <a:pt x="719" y="634"/>
                  <a:pt x="719" y="634"/>
                  <a:pt x="719" y="634"/>
                </a:cubicBezTo>
                <a:cubicBezTo>
                  <a:pt x="729" y="624"/>
                  <a:pt x="729" y="607"/>
                  <a:pt x="719" y="597"/>
                </a:cubicBezTo>
                <a:close/>
                <a:moveTo>
                  <a:pt x="114" y="631"/>
                </a:moveTo>
                <a:cubicBezTo>
                  <a:pt x="105" y="641"/>
                  <a:pt x="90" y="641"/>
                  <a:pt x="81" y="631"/>
                </a:cubicBezTo>
                <a:cubicBezTo>
                  <a:pt x="72" y="622"/>
                  <a:pt x="72" y="608"/>
                  <a:pt x="81" y="598"/>
                </a:cubicBezTo>
                <a:cubicBezTo>
                  <a:pt x="90" y="589"/>
                  <a:pt x="105" y="589"/>
                  <a:pt x="114" y="598"/>
                </a:cubicBezTo>
                <a:cubicBezTo>
                  <a:pt x="123" y="608"/>
                  <a:pt x="123" y="622"/>
                  <a:pt x="114" y="631"/>
                </a:cubicBezTo>
                <a:close/>
                <a:moveTo>
                  <a:pt x="644" y="665"/>
                </a:moveTo>
                <a:cubicBezTo>
                  <a:pt x="639" y="670"/>
                  <a:pt x="632" y="670"/>
                  <a:pt x="628" y="665"/>
                </a:cubicBezTo>
                <a:cubicBezTo>
                  <a:pt x="433" y="460"/>
                  <a:pt x="433" y="460"/>
                  <a:pt x="433" y="460"/>
                </a:cubicBezTo>
                <a:cubicBezTo>
                  <a:pt x="428" y="456"/>
                  <a:pt x="428" y="448"/>
                  <a:pt x="433" y="444"/>
                </a:cubicBezTo>
                <a:cubicBezTo>
                  <a:pt x="437" y="440"/>
                  <a:pt x="444" y="440"/>
                  <a:pt x="448" y="444"/>
                </a:cubicBezTo>
                <a:cubicBezTo>
                  <a:pt x="644" y="649"/>
                  <a:pt x="644" y="649"/>
                  <a:pt x="644" y="649"/>
                </a:cubicBezTo>
                <a:cubicBezTo>
                  <a:pt x="648" y="654"/>
                  <a:pt x="648" y="661"/>
                  <a:pt x="644" y="665"/>
                </a:cubicBezTo>
                <a:close/>
                <a:moveTo>
                  <a:pt x="684" y="625"/>
                </a:moveTo>
                <a:cubicBezTo>
                  <a:pt x="680" y="629"/>
                  <a:pt x="673" y="629"/>
                  <a:pt x="669" y="625"/>
                </a:cubicBezTo>
                <a:cubicBezTo>
                  <a:pt x="473" y="419"/>
                  <a:pt x="473" y="419"/>
                  <a:pt x="473" y="419"/>
                </a:cubicBezTo>
                <a:cubicBezTo>
                  <a:pt x="469" y="415"/>
                  <a:pt x="469" y="408"/>
                  <a:pt x="473" y="404"/>
                </a:cubicBezTo>
                <a:cubicBezTo>
                  <a:pt x="477" y="399"/>
                  <a:pt x="485" y="399"/>
                  <a:pt x="489" y="404"/>
                </a:cubicBezTo>
                <a:cubicBezTo>
                  <a:pt x="684" y="609"/>
                  <a:pt x="684" y="609"/>
                  <a:pt x="684" y="609"/>
                </a:cubicBezTo>
                <a:cubicBezTo>
                  <a:pt x="689" y="613"/>
                  <a:pt x="689" y="620"/>
                  <a:pt x="684" y="625"/>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nvGrpSpPr>
          <p:cNvPr id="55" name="Group 4"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GrpSpPr>
            <a:grpSpLocks noChangeAspect="1"/>
          </p:cNvGrpSpPr>
          <p:nvPr/>
        </p:nvGrpSpPr>
        <p:grpSpPr bwMode="auto">
          <a:xfrm>
            <a:off x="4143900" y="3950662"/>
            <a:ext cx="337897" cy="294736"/>
            <a:chOff x="352" y="2796"/>
            <a:chExt cx="869" cy="758"/>
          </a:xfrm>
          <a:solidFill>
            <a:schemeClr val="bg1"/>
          </a:solidFill>
        </p:grpSpPr>
        <p:sp>
          <p:nvSpPr>
            <p:cNvPr id="56" name="Freeform 5"/>
            <p:cNvSpPr>
              <a:spLocks noEditPoints="1"/>
            </p:cNvSpPr>
            <p:nvPr/>
          </p:nvSpPr>
          <p:spPr bwMode="auto">
            <a:xfrm>
              <a:off x="352" y="2796"/>
              <a:ext cx="869" cy="758"/>
            </a:xfrm>
            <a:custGeom>
              <a:avLst/>
              <a:gdLst>
                <a:gd name="T0" fmla="*/ 796 w 907"/>
                <a:gd name="T1" fmla="*/ 657 h 791"/>
                <a:gd name="T2" fmla="*/ 876 w 907"/>
                <a:gd name="T3" fmla="*/ 545 h 791"/>
                <a:gd name="T4" fmla="*/ 907 w 907"/>
                <a:gd name="T5" fmla="*/ 519 h 791"/>
                <a:gd name="T6" fmla="*/ 876 w 907"/>
                <a:gd name="T7" fmla="*/ 493 h 791"/>
                <a:gd name="T8" fmla="*/ 796 w 907"/>
                <a:gd name="T9" fmla="*/ 380 h 791"/>
                <a:gd name="T10" fmla="*/ 902 w 907"/>
                <a:gd name="T11" fmla="*/ 272 h 791"/>
                <a:gd name="T12" fmla="*/ 796 w 907"/>
                <a:gd name="T13" fmla="*/ 165 h 791"/>
                <a:gd name="T14" fmla="*/ 876 w 907"/>
                <a:gd name="T15" fmla="*/ 52 h 791"/>
                <a:gd name="T16" fmla="*/ 876 w 907"/>
                <a:gd name="T17" fmla="*/ 0 h 791"/>
                <a:gd name="T18" fmla="*/ 132 w 907"/>
                <a:gd name="T19" fmla="*/ 0 h 791"/>
                <a:gd name="T20" fmla="*/ 0 w 907"/>
                <a:gd name="T21" fmla="*/ 165 h 791"/>
                <a:gd name="T22" fmla="*/ 0 w 907"/>
                <a:gd name="T23" fmla="*/ 380 h 791"/>
                <a:gd name="T24" fmla="*/ 54 w 907"/>
                <a:gd name="T25" fmla="*/ 519 h 791"/>
                <a:gd name="T26" fmla="*/ 0 w 907"/>
                <a:gd name="T27" fmla="*/ 657 h 791"/>
                <a:gd name="T28" fmla="*/ 869 w 907"/>
                <a:gd name="T29" fmla="*/ 791 h 791"/>
                <a:gd name="T30" fmla="*/ 871 w 907"/>
                <a:gd name="T31" fmla="*/ 791 h 791"/>
                <a:gd name="T32" fmla="*/ 902 w 907"/>
                <a:gd name="T33" fmla="*/ 765 h 791"/>
                <a:gd name="T34" fmla="*/ 772 w 907"/>
                <a:gd name="T35" fmla="*/ 246 h 791"/>
                <a:gd name="T36" fmla="*/ 413 w 907"/>
                <a:gd name="T37" fmla="*/ 272 h 791"/>
                <a:gd name="T38" fmla="*/ 772 w 907"/>
                <a:gd name="T39" fmla="*/ 299 h 791"/>
                <a:gd name="T40" fmla="*/ 744 w 907"/>
                <a:gd name="T41" fmla="*/ 411 h 791"/>
                <a:gd name="T42" fmla="*/ 436 w 907"/>
                <a:gd name="T43" fmla="*/ 493 h 791"/>
                <a:gd name="T44" fmla="*/ 436 w 907"/>
                <a:gd name="T45" fmla="*/ 545 h 791"/>
                <a:gd name="T46" fmla="*/ 744 w 907"/>
                <a:gd name="T47" fmla="*/ 627 h 791"/>
                <a:gd name="T48" fmla="*/ 772 w 907"/>
                <a:gd name="T49" fmla="*/ 739 h 791"/>
                <a:gd name="T50" fmla="*/ 51 w 907"/>
                <a:gd name="T51" fmla="*/ 657 h 791"/>
                <a:gd name="T52" fmla="*/ 132 w 907"/>
                <a:gd name="T53" fmla="*/ 545 h 791"/>
                <a:gd name="T54" fmla="*/ 189 w 907"/>
                <a:gd name="T55" fmla="*/ 519 h 791"/>
                <a:gd name="T56" fmla="*/ 132 w 907"/>
                <a:gd name="T57" fmla="*/ 493 h 791"/>
                <a:gd name="T58" fmla="*/ 51 w 907"/>
                <a:gd name="T59" fmla="*/ 380 h 791"/>
                <a:gd name="T60" fmla="*/ 163 w 907"/>
                <a:gd name="T61" fmla="*/ 299 h 791"/>
                <a:gd name="T62" fmla="*/ 163 w 907"/>
                <a:gd name="T63" fmla="*/ 246 h 791"/>
                <a:gd name="T64" fmla="*/ 51 w 907"/>
                <a:gd name="T65" fmla="*/ 165 h 791"/>
                <a:gd name="T66" fmla="*/ 132 w 907"/>
                <a:gd name="T67" fmla="*/ 52 h 791"/>
                <a:gd name="T68" fmla="*/ 744 w 907"/>
                <a:gd name="T69" fmla="*/ 134 h 791"/>
                <a:gd name="T70" fmla="*/ 772 w 907"/>
                <a:gd name="T71" fmla="*/ 246 h 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7" h="791">
                  <a:moveTo>
                    <a:pt x="876" y="739"/>
                  </a:moveTo>
                  <a:cubicBezTo>
                    <a:pt x="832" y="739"/>
                    <a:pt x="796" y="702"/>
                    <a:pt x="796" y="657"/>
                  </a:cubicBezTo>
                  <a:cubicBezTo>
                    <a:pt x="796" y="627"/>
                    <a:pt x="796" y="627"/>
                    <a:pt x="796" y="627"/>
                  </a:cubicBezTo>
                  <a:cubicBezTo>
                    <a:pt x="796" y="582"/>
                    <a:pt x="832" y="545"/>
                    <a:pt x="876" y="545"/>
                  </a:cubicBezTo>
                  <a:cubicBezTo>
                    <a:pt x="882" y="545"/>
                    <a:pt x="882" y="545"/>
                    <a:pt x="882" y="545"/>
                  </a:cubicBezTo>
                  <a:cubicBezTo>
                    <a:pt x="896" y="545"/>
                    <a:pt x="907" y="533"/>
                    <a:pt x="907" y="519"/>
                  </a:cubicBezTo>
                  <a:cubicBezTo>
                    <a:pt x="907" y="504"/>
                    <a:pt x="896" y="493"/>
                    <a:pt x="882" y="493"/>
                  </a:cubicBezTo>
                  <a:cubicBezTo>
                    <a:pt x="876" y="493"/>
                    <a:pt x="876" y="493"/>
                    <a:pt x="876" y="493"/>
                  </a:cubicBezTo>
                  <a:cubicBezTo>
                    <a:pt x="832" y="493"/>
                    <a:pt x="796" y="456"/>
                    <a:pt x="796" y="411"/>
                  </a:cubicBezTo>
                  <a:cubicBezTo>
                    <a:pt x="796" y="380"/>
                    <a:pt x="796" y="380"/>
                    <a:pt x="796" y="380"/>
                  </a:cubicBezTo>
                  <a:cubicBezTo>
                    <a:pt x="796" y="335"/>
                    <a:pt x="832" y="299"/>
                    <a:pt x="876" y="299"/>
                  </a:cubicBezTo>
                  <a:cubicBezTo>
                    <a:pt x="890" y="299"/>
                    <a:pt x="902" y="287"/>
                    <a:pt x="902" y="272"/>
                  </a:cubicBezTo>
                  <a:cubicBezTo>
                    <a:pt x="902" y="258"/>
                    <a:pt x="890" y="246"/>
                    <a:pt x="876" y="246"/>
                  </a:cubicBezTo>
                  <a:cubicBezTo>
                    <a:pt x="832" y="246"/>
                    <a:pt x="796" y="210"/>
                    <a:pt x="796" y="165"/>
                  </a:cubicBezTo>
                  <a:cubicBezTo>
                    <a:pt x="796" y="134"/>
                    <a:pt x="796" y="134"/>
                    <a:pt x="796" y="134"/>
                  </a:cubicBezTo>
                  <a:cubicBezTo>
                    <a:pt x="796" y="89"/>
                    <a:pt x="832" y="52"/>
                    <a:pt x="876" y="52"/>
                  </a:cubicBezTo>
                  <a:cubicBezTo>
                    <a:pt x="890" y="52"/>
                    <a:pt x="902" y="40"/>
                    <a:pt x="902" y="26"/>
                  </a:cubicBezTo>
                  <a:cubicBezTo>
                    <a:pt x="902" y="12"/>
                    <a:pt x="890" y="0"/>
                    <a:pt x="876" y="0"/>
                  </a:cubicBezTo>
                  <a:cubicBezTo>
                    <a:pt x="875" y="0"/>
                    <a:pt x="873" y="0"/>
                    <a:pt x="871" y="0"/>
                  </a:cubicBezTo>
                  <a:cubicBezTo>
                    <a:pt x="132" y="0"/>
                    <a:pt x="132" y="0"/>
                    <a:pt x="132" y="0"/>
                  </a:cubicBezTo>
                  <a:cubicBezTo>
                    <a:pt x="59" y="0"/>
                    <a:pt x="0" y="60"/>
                    <a:pt x="0" y="134"/>
                  </a:cubicBezTo>
                  <a:cubicBezTo>
                    <a:pt x="0" y="165"/>
                    <a:pt x="0" y="165"/>
                    <a:pt x="0" y="165"/>
                  </a:cubicBezTo>
                  <a:cubicBezTo>
                    <a:pt x="0" y="208"/>
                    <a:pt x="20" y="247"/>
                    <a:pt x="54" y="272"/>
                  </a:cubicBezTo>
                  <a:cubicBezTo>
                    <a:pt x="20" y="297"/>
                    <a:pt x="0" y="337"/>
                    <a:pt x="0" y="380"/>
                  </a:cubicBezTo>
                  <a:cubicBezTo>
                    <a:pt x="0" y="411"/>
                    <a:pt x="0" y="411"/>
                    <a:pt x="0" y="411"/>
                  </a:cubicBezTo>
                  <a:cubicBezTo>
                    <a:pt x="0" y="454"/>
                    <a:pt x="20" y="494"/>
                    <a:pt x="54" y="519"/>
                  </a:cubicBezTo>
                  <a:cubicBezTo>
                    <a:pt x="20" y="544"/>
                    <a:pt x="0" y="583"/>
                    <a:pt x="0" y="627"/>
                  </a:cubicBezTo>
                  <a:cubicBezTo>
                    <a:pt x="0" y="657"/>
                    <a:pt x="0" y="657"/>
                    <a:pt x="0" y="657"/>
                  </a:cubicBezTo>
                  <a:cubicBezTo>
                    <a:pt x="0" y="731"/>
                    <a:pt x="59" y="791"/>
                    <a:pt x="132" y="791"/>
                  </a:cubicBezTo>
                  <a:cubicBezTo>
                    <a:pt x="869" y="791"/>
                    <a:pt x="869" y="791"/>
                    <a:pt x="869" y="791"/>
                  </a:cubicBezTo>
                  <a:cubicBezTo>
                    <a:pt x="870" y="791"/>
                    <a:pt x="871" y="791"/>
                    <a:pt x="871" y="791"/>
                  </a:cubicBezTo>
                  <a:cubicBezTo>
                    <a:pt x="871" y="791"/>
                    <a:pt x="871" y="791"/>
                    <a:pt x="871" y="791"/>
                  </a:cubicBezTo>
                  <a:cubicBezTo>
                    <a:pt x="873" y="791"/>
                    <a:pt x="875" y="791"/>
                    <a:pt x="876" y="791"/>
                  </a:cubicBezTo>
                  <a:cubicBezTo>
                    <a:pt x="890" y="791"/>
                    <a:pt x="902" y="780"/>
                    <a:pt x="902" y="765"/>
                  </a:cubicBezTo>
                  <a:cubicBezTo>
                    <a:pt x="902" y="751"/>
                    <a:pt x="890" y="739"/>
                    <a:pt x="876" y="739"/>
                  </a:cubicBezTo>
                  <a:close/>
                  <a:moveTo>
                    <a:pt x="772" y="246"/>
                  </a:moveTo>
                  <a:cubicBezTo>
                    <a:pt x="439" y="246"/>
                    <a:pt x="439" y="246"/>
                    <a:pt x="439" y="246"/>
                  </a:cubicBezTo>
                  <a:cubicBezTo>
                    <a:pt x="425" y="246"/>
                    <a:pt x="413" y="258"/>
                    <a:pt x="413" y="272"/>
                  </a:cubicBezTo>
                  <a:cubicBezTo>
                    <a:pt x="413" y="287"/>
                    <a:pt x="425" y="299"/>
                    <a:pt x="439" y="299"/>
                  </a:cubicBezTo>
                  <a:cubicBezTo>
                    <a:pt x="772" y="299"/>
                    <a:pt x="772" y="299"/>
                    <a:pt x="772" y="299"/>
                  </a:cubicBezTo>
                  <a:cubicBezTo>
                    <a:pt x="754" y="322"/>
                    <a:pt x="744" y="350"/>
                    <a:pt x="744" y="380"/>
                  </a:cubicBezTo>
                  <a:cubicBezTo>
                    <a:pt x="744" y="411"/>
                    <a:pt x="744" y="411"/>
                    <a:pt x="744" y="411"/>
                  </a:cubicBezTo>
                  <a:cubicBezTo>
                    <a:pt x="744" y="441"/>
                    <a:pt x="754" y="470"/>
                    <a:pt x="772" y="493"/>
                  </a:cubicBezTo>
                  <a:cubicBezTo>
                    <a:pt x="436" y="493"/>
                    <a:pt x="436" y="493"/>
                    <a:pt x="436" y="493"/>
                  </a:cubicBezTo>
                  <a:cubicBezTo>
                    <a:pt x="422" y="493"/>
                    <a:pt x="411" y="504"/>
                    <a:pt x="411" y="519"/>
                  </a:cubicBezTo>
                  <a:cubicBezTo>
                    <a:pt x="411" y="533"/>
                    <a:pt x="422" y="545"/>
                    <a:pt x="436" y="545"/>
                  </a:cubicBezTo>
                  <a:cubicBezTo>
                    <a:pt x="772" y="545"/>
                    <a:pt x="772" y="545"/>
                    <a:pt x="772" y="545"/>
                  </a:cubicBezTo>
                  <a:cubicBezTo>
                    <a:pt x="754" y="568"/>
                    <a:pt x="744" y="597"/>
                    <a:pt x="744" y="627"/>
                  </a:cubicBezTo>
                  <a:cubicBezTo>
                    <a:pt x="744" y="657"/>
                    <a:pt x="744" y="657"/>
                    <a:pt x="744" y="657"/>
                  </a:cubicBezTo>
                  <a:cubicBezTo>
                    <a:pt x="744" y="687"/>
                    <a:pt x="754" y="716"/>
                    <a:pt x="772" y="739"/>
                  </a:cubicBezTo>
                  <a:cubicBezTo>
                    <a:pt x="132" y="739"/>
                    <a:pt x="132" y="739"/>
                    <a:pt x="132" y="739"/>
                  </a:cubicBezTo>
                  <a:cubicBezTo>
                    <a:pt x="88" y="739"/>
                    <a:pt x="51" y="702"/>
                    <a:pt x="51" y="657"/>
                  </a:cubicBezTo>
                  <a:cubicBezTo>
                    <a:pt x="51" y="627"/>
                    <a:pt x="51" y="627"/>
                    <a:pt x="51" y="627"/>
                  </a:cubicBezTo>
                  <a:cubicBezTo>
                    <a:pt x="51" y="582"/>
                    <a:pt x="88" y="545"/>
                    <a:pt x="132" y="545"/>
                  </a:cubicBezTo>
                  <a:cubicBezTo>
                    <a:pt x="163" y="545"/>
                    <a:pt x="163" y="545"/>
                    <a:pt x="163" y="545"/>
                  </a:cubicBezTo>
                  <a:cubicBezTo>
                    <a:pt x="178" y="545"/>
                    <a:pt x="189" y="533"/>
                    <a:pt x="189" y="519"/>
                  </a:cubicBezTo>
                  <a:cubicBezTo>
                    <a:pt x="189" y="504"/>
                    <a:pt x="178" y="493"/>
                    <a:pt x="163" y="493"/>
                  </a:cubicBezTo>
                  <a:cubicBezTo>
                    <a:pt x="132" y="493"/>
                    <a:pt x="132" y="493"/>
                    <a:pt x="132" y="493"/>
                  </a:cubicBezTo>
                  <a:cubicBezTo>
                    <a:pt x="88" y="493"/>
                    <a:pt x="51" y="456"/>
                    <a:pt x="51" y="411"/>
                  </a:cubicBezTo>
                  <a:cubicBezTo>
                    <a:pt x="51" y="380"/>
                    <a:pt x="51" y="380"/>
                    <a:pt x="51" y="380"/>
                  </a:cubicBezTo>
                  <a:cubicBezTo>
                    <a:pt x="51" y="335"/>
                    <a:pt x="88" y="299"/>
                    <a:pt x="132" y="299"/>
                  </a:cubicBezTo>
                  <a:cubicBezTo>
                    <a:pt x="163" y="299"/>
                    <a:pt x="163" y="299"/>
                    <a:pt x="163" y="299"/>
                  </a:cubicBezTo>
                  <a:cubicBezTo>
                    <a:pt x="178" y="299"/>
                    <a:pt x="189" y="287"/>
                    <a:pt x="189" y="272"/>
                  </a:cubicBezTo>
                  <a:cubicBezTo>
                    <a:pt x="189" y="258"/>
                    <a:pt x="178" y="246"/>
                    <a:pt x="163" y="246"/>
                  </a:cubicBezTo>
                  <a:cubicBezTo>
                    <a:pt x="132" y="246"/>
                    <a:pt x="132" y="246"/>
                    <a:pt x="132" y="246"/>
                  </a:cubicBezTo>
                  <a:cubicBezTo>
                    <a:pt x="88" y="246"/>
                    <a:pt x="51" y="210"/>
                    <a:pt x="51" y="165"/>
                  </a:cubicBezTo>
                  <a:cubicBezTo>
                    <a:pt x="51" y="134"/>
                    <a:pt x="51" y="134"/>
                    <a:pt x="51" y="134"/>
                  </a:cubicBezTo>
                  <a:cubicBezTo>
                    <a:pt x="51" y="89"/>
                    <a:pt x="88" y="52"/>
                    <a:pt x="132" y="52"/>
                  </a:cubicBezTo>
                  <a:cubicBezTo>
                    <a:pt x="772" y="52"/>
                    <a:pt x="772" y="52"/>
                    <a:pt x="772" y="52"/>
                  </a:cubicBezTo>
                  <a:cubicBezTo>
                    <a:pt x="754" y="75"/>
                    <a:pt x="744" y="104"/>
                    <a:pt x="744" y="134"/>
                  </a:cubicBezTo>
                  <a:cubicBezTo>
                    <a:pt x="744" y="165"/>
                    <a:pt x="744" y="165"/>
                    <a:pt x="744" y="165"/>
                  </a:cubicBezTo>
                  <a:cubicBezTo>
                    <a:pt x="744" y="195"/>
                    <a:pt x="754" y="223"/>
                    <a:pt x="772" y="2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57" name="Freeform 6"/>
            <p:cNvSpPr>
              <a:spLocks noEditPoints="1"/>
            </p:cNvSpPr>
            <p:nvPr/>
          </p:nvSpPr>
          <p:spPr bwMode="auto">
            <a:xfrm>
              <a:off x="542" y="2923"/>
              <a:ext cx="187" cy="507"/>
            </a:xfrm>
            <a:custGeom>
              <a:avLst/>
              <a:gdLst>
                <a:gd name="T0" fmla="*/ 171 w 196"/>
                <a:gd name="T1" fmla="*/ 0 h 529"/>
                <a:gd name="T2" fmla="*/ 26 w 196"/>
                <a:gd name="T3" fmla="*/ 0 h 529"/>
                <a:gd name="T4" fmla="*/ 0 w 196"/>
                <a:gd name="T5" fmla="*/ 26 h 529"/>
                <a:gd name="T6" fmla="*/ 0 w 196"/>
                <a:gd name="T7" fmla="*/ 502 h 529"/>
                <a:gd name="T8" fmla="*/ 2 w 196"/>
                <a:gd name="T9" fmla="*/ 512 h 529"/>
                <a:gd name="T10" fmla="*/ 16 w 196"/>
                <a:gd name="T11" fmla="*/ 526 h 529"/>
                <a:gd name="T12" fmla="*/ 36 w 196"/>
                <a:gd name="T13" fmla="*/ 526 h 529"/>
                <a:gd name="T14" fmla="*/ 44 w 196"/>
                <a:gd name="T15" fmla="*/ 520 h 529"/>
                <a:gd name="T16" fmla="*/ 98 w 196"/>
                <a:gd name="T17" fmla="*/ 466 h 529"/>
                <a:gd name="T18" fmla="*/ 152 w 196"/>
                <a:gd name="T19" fmla="*/ 520 h 529"/>
                <a:gd name="T20" fmla="*/ 161 w 196"/>
                <a:gd name="T21" fmla="*/ 526 h 529"/>
                <a:gd name="T22" fmla="*/ 171 w 196"/>
                <a:gd name="T23" fmla="*/ 528 h 529"/>
                <a:gd name="T24" fmla="*/ 180 w 196"/>
                <a:gd name="T25" fmla="*/ 526 h 529"/>
                <a:gd name="T26" fmla="*/ 194 w 196"/>
                <a:gd name="T27" fmla="*/ 512 h 529"/>
                <a:gd name="T28" fmla="*/ 196 w 196"/>
                <a:gd name="T29" fmla="*/ 502 h 529"/>
                <a:gd name="T30" fmla="*/ 196 w 196"/>
                <a:gd name="T31" fmla="*/ 26 h 529"/>
                <a:gd name="T32" fmla="*/ 171 w 196"/>
                <a:gd name="T33" fmla="*/ 0 h 529"/>
                <a:gd name="T34" fmla="*/ 145 w 196"/>
                <a:gd name="T35" fmla="*/ 439 h 529"/>
                <a:gd name="T36" fmla="*/ 117 w 196"/>
                <a:gd name="T37" fmla="*/ 410 h 529"/>
                <a:gd name="T38" fmla="*/ 80 w 196"/>
                <a:gd name="T39" fmla="*/ 410 h 529"/>
                <a:gd name="T40" fmla="*/ 52 w 196"/>
                <a:gd name="T41" fmla="*/ 439 h 529"/>
                <a:gd name="T42" fmla="*/ 52 w 196"/>
                <a:gd name="T43" fmla="*/ 53 h 529"/>
                <a:gd name="T44" fmla="*/ 145 w 196"/>
                <a:gd name="T45" fmla="*/ 53 h 529"/>
                <a:gd name="T46" fmla="*/ 145 w 196"/>
                <a:gd name="T47" fmla="*/ 439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6" h="529">
                  <a:moveTo>
                    <a:pt x="171" y="0"/>
                  </a:moveTo>
                  <a:cubicBezTo>
                    <a:pt x="26" y="0"/>
                    <a:pt x="26" y="0"/>
                    <a:pt x="26" y="0"/>
                  </a:cubicBezTo>
                  <a:cubicBezTo>
                    <a:pt x="12" y="0"/>
                    <a:pt x="0" y="12"/>
                    <a:pt x="0" y="26"/>
                  </a:cubicBezTo>
                  <a:cubicBezTo>
                    <a:pt x="0" y="502"/>
                    <a:pt x="0" y="502"/>
                    <a:pt x="0" y="502"/>
                  </a:cubicBezTo>
                  <a:cubicBezTo>
                    <a:pt x="0" y="505"/>
                    <a:pt x="1" y="509"/>
                    <a:pt x="2" y="512"/>
                  </a:cubicBezTo>
                  <a:cubicBezTo>
                    <a:pt x="5" y="518"/>
                    <a:pt x="10" y="523"/>
                    <a:pt x="16" y="526"/>
                  </a:cubicBezTo>
                  <a:cubicBezTo>
                    <a:pt x="23" y="529"/>
                    <a:pt x="30" y="529"/>
                    <a:pt x="36" y="526"/>
                  </a:cubicBezTo>
                  <a:cubicBezTo>
                    <a:pt x="39" y="525"/>
                    <a:pt x="42" y="523"/>
                    <a:pt x="44" y="520"/>
                  </a:cubicBezTo>
                  <a:cubicBezTo>
                    <a:pt x="98" y="466"/>
                    <a:pt x="98" y="466"/>
                    <a:pt x="98" y="466"/>
                  </a:cubicBezTo>
                  <a:cubicBezTo>
                    <a:pt x="152" y="520"/>
                    <a:pt x="152" y="520"/>
                    <a:pt x="152" y="520"/>
                  </a:cubicBezTo>
                  <a:cubicBezTo>
                    <a:pt x="155" y="523"/>
                    <a:pt x="158" y="525"/>
                    <a:pt x="161" y="526"/>
                  </a:cubicBezTo>
                  <a:cubicBezTo>
                    <a:pt x="164" y="527"/>
                    <a:pt x="167" y="528"/>
                    <a:pt x="171" y="528"/>
                  </a:cubicBezTo>
                  <a:cubicBezTo>
                    <a:pt x="174" y="528"/>
                    <a:pt x="177" y="527"/>
                    <a:pt x="180" y="526"/>
                  </a:cubicBezTo>
                  <a:cubicBezTo>
                    <a:pt x="187" y="523"/>
                    <a:pt x="192" y="518"/>
                    <a:pt x="194" y="512"/>
                  </a:cubicBezTo>
                  <a:cubicBezTo>
                    <a:pt x="196" y="509"/>
                    <a:pt x="196" y="505"/>
                    <a:pt x="196" y="502"/>
                  </a:cubicBezTo>
                  <a:cubicBezTo>
                    <a:pt x="196" y="26"/>
                    <a:pt x="196" y="26"/>
                    <a:pt x="196" y="26"/>
                  </a:cubicBezTo>
                  <a:cubicBezTo>
                    <a:pt x="196" y="12"/>
                    <a:pt x="185" y="0"/>
                    <a:pt x="171" y="0"/>
                  </a:cubicBezTo>
                  <a:close/>
                  <a:moveTo>
                    <a:pt x="145" y="439"/>
                  </a:moveTo>
                  <a:cubicBezTo>
                    <a:pt x="117" y="410"/>
                    <a:pt x="117" y="410"/>
                    <a:pt x="117" y="410"/>
                  </a:cubicBezTo>
                  <a:cubicBezTo>
                    <a:pt x="107" y="400"/>
                    <a:pt x="90" y="400"/>
                    <a:pt x="80" y="410"/>
                  </a:cubicBezTo>
                  <a:cubicBezTo>
                    <a:pt x="52" y="439"/>
                    <a:pt x="52" y="439"/>
                    <a:pt x="52" y="439"/>
                  </a:cubicBezTo>
                  <a:cubicBezTo>
                    <a:pt x="52" y="53"/>
                    <a:pt x="52" y="53"/>
                    <a:pt x="52" y="53"/>
                  </a:cubicBezTo>
                  <a:cubicBezTo>
                    <a:pt x="145" y="53"/>
                    <a:pt x="145" y="53"/>
                    <a:pt x="145" y="53"/>
                  </a:cubicBezTo>
                  <a:lnTo>
                    <a:pt x="145" y="4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grpSp>
      <p:sp>
        <p:nvSpPr>
          <p:cNvPr id="58" name="Freeform 10"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a:spLocks noEditPoints="1"/>
          </p:cNvSpPr>
          <p:nvPr/>
        </p:nvSpPr>
        <p:spPr bwMode="auto">
          <a:xfrm>
            <a:off x="4164138" y="2821693"/>
            <a:ext cx="298033" cy="337455"/>
          </a:xfrm>
          <a:custGeom>
            <a:avLst/>
            <a:gdLst>
              <a:gd name="T0" fmla="*/ 41 w 706"/>
              <a:gd name="T1" fmla="*/ 680 h 800"/>
              <a:gd name="T2" fmla="*/ 39 w 706"/>
              <a:gd name="T3" fmla="*/ 273 h 800"/>
              <a:gd name="T4" fmla="*/ 243 w 706"/>
              <a:gd name="T5" fmla="*/ 109 h 800"/>
              <a:gd name="T6" fmla="*/ 237 w 706"/>
              <a:gd name="T7" fmla="*/ 90 h 800"/>
              <a:gd name="T8" fmla="*/ 545 w 706"/>
              <a:gd name="T9" fmla="*/ 40 h 800"/>
              <a:gd name="T10" fmla="*/ 600 w 706"/>
              <a:gd name="T11" fmla="*/ 95 h 800"/>
              <a:gd name="T12" fmla="*/ 640 w 706"/>
              <a:gd name="T13" fmla="*/ 231 h 800"/>
              <a:gd name="T14" fmla="*/ 611 w 706"/>
              <a:gd name="T15" fmla="*/ 28 h 800"/>
              <a:gd name="T16" fmla="*/ 600 w 706"/>
              <a:gd name="T17" fmla="*/ 17 h 800"/>
              <a:gd name="T18" fmla="*/ 586 w 706"/>
              <a:gd name="T19" fmla="*/ 10 h 800"/>
              <a:gd name="T20" fmla="*/ 570 w 706"/>
              <a:gd name="T21" fmla="*/ 3 h 800"/>
              <a:gd name="T22" fmla="*/ 554 w 706"/>
              <a:gd name="T23" fmla="*/ 0 h 800"/>
              <a:gd name="T24" fmla="*/ 127 w 706"/>
              <a:gd name="T25" fmla="*/ 0 h 800"/>
              <a:gd name="T26" fmla="*/ 122 w 706"/>
              <a:gd name="T27" fmla="*/ 1 h 800"/>
              <a:gd name="T28" fmla="*/ 115 w 706"/>
              <a:gd name="T29" fmla="*/ 4 h 800"/>
              <a:gd name="T30" fmla="*/ 109 w 706"/>
              <a:gd name="T31" fmla="*/ 14 h 800"/>
              <a:gd name="T32" fmla="*/ 0 w 706"/>
              <a:gd name="T33" fmla="*/ 288 h 800"/>
              <a:gd name="T34" fmla="*/ 28 w 706"/>
              <a:gd name="T35" fmla="*/ 732 h 800"/>
              <a:gd name="T36" fmla="*/ 199 w 706"/>
              <a:gd name="T37" fmla="*/ 760 h 800"/>
              <a:gd name="T38" fmla="*/ 94 w 706"/>
              <a:gd name="T39" fmla="*/ 720 h 800"/>
              <a:gd name="T40" fmla="*/ 47 w 706"/>
              <a:gd name="T41" fmla="*/ 693 h 800"/>
              <a:gd name="T42" fmla="*/ 480 w 706"/>
              <a:gd name="T43" fmla="*/ 320 h 800"/>
              <a:gd name="T44" fmla="*/ 146 w 706"/>
              <a:gd name="T45" fmla="*/ 360 h 800"/>
              <a:gd name="T46" fmla="*/ 400 w 706"/>
              <a:gd name="T47" fmla="*/ 413 h 800"/>
              <a:gd name="T48" fmla="*/ 146 w 706"/>
              <a:gd name="T49" fmla="*/ 453 h 800"/>
              <a:gd name="T50" fmla="*/ 400 w 706"/>
              <a:gd name="T51" fmla="*/ 413 h 800"/>
              <a:gd name="T52" fmla="*/ 306 w 706"/>
              <a:gd name="T53" fmla="*/ 547 h 800"/>
              <a:gd name="T54" fmla="*/ 146 w 706"/>
              <a:gd name="T55" fmla="*/ 507 h 800"/>
              <a:gd name="T56" fmla="*/ 146 w 706"/>
              <a:gd name="T57" fmla="*/ 227 h 800"/>
              <a:gd name="T58" fmla="*/ 533 w 706"/>
              <a:gd name="T59" fmla="*/ 267 h 800"/>
              <a:gd name="T60" fmla="*/ 146 w 706"/>
              <a:gd name="T61" fmla="*/ 227 h 800"/>
              <a:gd name="T62" fmla="*/ 339 w 706"/>
              <a:gd name="T63" fmla="*/ 591 h 800"/>
              <a:gd name="T64" fmla="*/ 603 w 706"/>
              <a:gd name="T65" fmla="*/ 337 h 800"/>
              <a:gd name="T66" fmla="*/ 638 w 706"/>
              <a:gd name="T67" fmla="*/ 337 h 800"/>
              <a:gd name="T68" fmla="*/ 693 w 706"/>
              <a:gd name="T69" fmla="*/ 385 h 800"/>
              <a:gd name="T70" fmla="*/ 693 w 706"/>
              <a:gd name="T71" fmla="*/ 450 h 800"/>
              <a:gd name="T72" fmla="*/ 339 w 706"/>
              <a:gd name="T73" fmla="*/ 591 h 800"/>
              <a:gd name="T74" fmla="*/ 270 w 706"/>
              <a:gd name="T75" fmla="*/ 658 h 800"/>
              <a:gd name="T76" fmla="*/ 226 w 706"/>
              <a:gd name="T77" fmla="*/ 800 h 800"/>
              <a:gd name="T78" fmla="*/ 414 w 706"/>
              <a:gd name="T79" fmla="*/ 723 h 800"/>
              <a:gd name="T80" fmla="*/ 594 w 706"/>
              <a:gd name="T81" fmla="*/ 703 h 800"/>
              <a:gd name="T82" fmla="*/ 460 w 706"/>
              <a:gd name="T83" fmla="*/ 719 h 800"/>
              <a:gd name="T84" fmla="*/ 553 w 706"/>
              <a:gd name="T85" fmla="*/ 760 h 800"/>
              <a:gd name="T86" fmla="*/ 653 w 706"/>
              <a:gd name="T87" fmla="*/ 663 h 800"/>
              <a:gd name="T88" fmla="*/ 611 w 706"/>
              <a:gd name="T89" fmla="*/ 587 h 800"/>
              <a:gd name="T90" fmla="*/ 594 w 706"/>
              <a:gd name="T91" fmla="*/ 703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6" h="800">
                <a:moveTo>
                  <a:pt x="47" y="693"/>
                </a:moveTo>
                <a:cubicBezTo>
                  <a:pt x="44" y="689"/>
                  <a:pt x="43" y="684"/>
                  <a:pt x="41" y="680"/>
                </a:cubicBezTo>
                <a:cubicBezTo>
                  <a:pt x="40" y="675"/>
                  <a:pt x="39" y="670"/>
                  <a:pt x="39" y="665"/>
                </a:cubicBezTo>
                <a:cubicBezTo>
                  <a:pt x="39" y="273"/>
                  <a:pt x="39" y="273"/>
                  <a:pt x="39" y="273"/>
                </a:cubicBezTo>
                <a:cubicBezTo>
                  <a:pt x="238" y="119"/>
                  <a:pt x="238" y="119"/>
                  <a:pt x="238" y="119"/>
                </a:cubicBezTo>
                <a:cubicBezTo>
                  <a:pt x="241" y="115"/>
                  <a:pt x="243" y="112"/>
                  <a:pt x="243" y="109"/>
                </a:cubicBezTo>
                <a:cubicBezTo>
                  <a:pt x="244" y="105"/>
                  <a:pt x="244" y="102"/>
                  <a:pt x="242" y="98"/>
                </a:cubicBezTo>
                <a:cubicBezTo>
                  <a:pt x="241" y="95"/>
                  <a:pt x="239" y="92"/>
                  <a:pt x="237" y="90"/>
                </a:cubicBezTo>
                <a:cubicBezTo>
                  <a:pt x="179" y="40"/>
                  <a:pt x="179" y="40"/>
                  <a:pt x="179" y="40"/>
                </a:cubicBezTo>
                <a:cubicBezTo>
                  <a:pt x="545" y="40"/>
                  <a:pt x="545" y="40"/>
                  <a:pt x="545" y="40"/>
                </a:cubicBezTo>
                <a:cubicBezTo>
                  <a:pt x="560" y="40"/>
                  <a:pt x="573" y="45"/>
                  <a:pt x="584" y="56"/>
                </a:cubicBezTo>
                <a:cubicBezTo>
                  <a:pt x="595" y="67"/>
                  <a:pt x="600" y="80"/>
                  <a:pt x="600" y="95"/>
                </a:cubicBezTo>
                <a:cubicBezTo>
                  <a:pt x="600" y="270"/>
                  <a:pt x="600" y="270"/>
                  <a:pt x="600" y="270"/>
                </a:cubicBezTo>
                <a:cubicBezTo>
                  <a:pt x="640" y="231"/>
                  <a:pt x="640" y="231"/>
                  <a:pt x="640" y="231"/>
                </a:cubicBezTo>
                <a:cubicBezTo>
                  <a:pt x="640" y="95"/>
                  <a:pt x="640" y="95"/>
                  <a:pt x="640" y="95"/>
                </a:cubicBezTo>
                <a:cubicBezTo>
                  <a:pt x="640" y="69"/>
                  <a:pt x="630" y="47"/>
                  <a:pt x="611" y="28"/>
                </a:cubicBezTo>
                <a:cubicBezTo>
                  <a:pt x="609" y="26"/>
                  <a:pt x="607" y="24"/>
                  <a:pt x="606" y="22"/>
                </a:cubicBezTo>
                <a:cubicBezTo>
                  <a:pt x="604" y="21"/>
                  <a:pt x="602" y="19"/>
                  <a:pt x="600" y="17"/>
                </a:cubicBezTo>
                <a:cubicBezTo>
                  <a:pt x="592" y="13"/>
                  <a:pt x="592" y="13"/>
                  <a:pt x="592" y="13"/>
                </a:cubicBezTo>
                <a:cubicBezTo>
                  <a:pt x="590" y="11"/>
                  <a:pt x="588" y="10"/>
                  <a:pt x="586" y="10"/>
                </a:cubicBezTo>
                <a:cubicBezTo>
                  <a:pt x="578" y="6"/>
                  <a:pt x="578" y="6"/>
                  <a:pt x="578" y="6"/>
                </a:cubicBezTo>
                <a:cubicBezTo>
                  <a:pt x="576" y="5"/>
                  <a:pt x="573" y="4"/>
                  <a:pt x="570" y="3"/>
                </a:cubicBezTo>
                <a:cubicBezTo>
                  <a:pt x="567" y="2"/>
                  <a:pt x="565" y="2"/>
                  <a:pt x="562" y="1"/>
                </a:cubicBezTo>
                <a:cubicBezTo>
                  <a:pt x="559" y="1"/>
                  <a:pt x="557" y="1"/>
                  <a:pt x="554" y="0"/>
                </a:cubicBezTo>
                <a:cubicBezTo>
                  <a:pt x="551" y="0"/>
                  <a:pt x="548" y="0"/>
                  <a:pt x="545" y="0"/>
                </a:cubicBezTo>
                <a:cubicBezTo>
                  <a:pt x="127" y="0"/>
                  <a:pt x="127" y="0"/>
                  <a:pt x="127" y="0"/>
                </a:cubicBezTo>
                <a:cubicBezTo>
                  <a:pt x="124" y="0"/>
                  <a:pt x="124" y="0"/>
                  <a:pt x="124" y="0"/>
                </a:cubicBezTo>
                <a:cubicBezTo>
                  <a:pt x="122" y="1"/>
                  <a:pt x="122" y="1"/>
                  <a:pt x="122" y="1"/>
                </a:cubicBezTo>
                <a:cubicBezTo>
                  <a:pt x="120" y="2"/>
                  <a:pt x="118" y="2"/>
                  <a:pt x="118" y="2"/>
                </a:cubicBezTo>
                <a:cubicBezTo>
                  <a:pt x="117" y="3"/>
                  <a:pt x="116" y="3"/>
                  <a:pt x="115" y="4"/>
                </a:cubicBezTo>
                <a:cubicBezTo>
                  <a:pt x="110" y="10"/>
                  <a:pt x="110" y="10"/>
                  <a:pt x="110" y="10"/>
                </a:cubicBezTo>
                <a:cubicBezTo>
                  <a:pt x="109" y="12"/>
                  <a:pt x="109" y="13"/>
                  <a:pt x="109" y="14"/>
                </a:cubicBezTo>
                <a:cubicBezTo>
                  <a:pt x="2" y="280"/>
                  <a:pt x="2" y="280"/>
                  <a:pt x="2" y="280"/>
                </a:cubicBezTo>
                <a:cubicBezTo>
                  <a:pt x="0" y="283"/>
                  <a:pt x="0" y="285"/>
                  <a:pt x="0" y="288"/>
                </a:cubicBezTo>
                <a:cubicBezTo>
                  <a:pt x="0" y="665"/>
                  <a:pt x="0" y="665"/>
                  <a:pt x="0" y="665"/>
                </a:cubicBezTo>
                <a:cubicBezTo>
                  <a:pt x="0" y="691"/>
                  <a:pt x="9" y="713"/>
                  <a:pt x="28" y="732"/>
                </a:cubicBezTo>
                <a:cubicBezTo>
                  <a:pt x="46" y="751"/>
                  <a:pt x="68" y="760"/>
                  <a:pt x="94" y="760"/>
                </a:cubicBezTo>
                <a:cubicBezTo>
                  <a:pt x="199" y="760"/>
                  <a:pt x="199" y="760"/>
                  <a:pt x="199" y="760"/>
                </a:cubicBezTo>
                <a:cubicBezTo>
                  <a:pt x="214" y="720"/>
                  <a:pt x="214" y="720"/>
                  <a:pt x="214" y="720"/>
                </a:cubicBezTo>
                <a:cubicBezTo>
                  <a:pt x="94" y="720"/>
                  <a:pt x="94" y="720"/>
                  <a:pt x="94" y="720"/>
                </a:cubicBezTo>
                <a:cubicBezTo>
                  <a:pt x="79" y="720"/>
                  <a:pt x="66" y="715"/>
                  <a:pt x="56" y="704"/>
                </a:cubicBezTo>
                <a:cubicBezTo>
                  <a:pt x="52" y="700"/>
                  <a:pt x="50" y="696"/>
                  <a:pt x="47" y="693"/>
                </a:cubicBezTo>
                <a:close/>
                <a:moveTo>
                  <a:pt x="146" y="320"/>
                </a:moveTo>
                <a:cubicBezTo>
                  <a:pt x="480" y="320"/>
                  <a:pt x="480" y="320"/>
                  <a:pt x="480" y="320"/>
                </a:cubicBezTo>
                <a:cubicBezTo>
                  <a:pt x="480" y="360"/>
                  <a:pt x="480" y="360"/>
                  <a:pt x="480" y="360"/>
                </a:cubicBezTo>
                <a:cubicBezTo>
                  <a:pt x="146" y="360"/>
                  <a:pt x="146" y="360"/>
                  <a:pt x="146" y="360"/>
                </a:cubicBezTo>
                <a:cubicBezTo>
                  <a:pt x="146" y="320"/>
                  <a:pt x="146" y="320"/>
                  <a:pt x="146" y="320"/>
                </a:cubicBezTo>
                <a:close/>
                <a:moveTo>
                  <a:pt x="400" y="413"/>
                </a:moveTo>
                <a:cubicBezTo>
                  <a:pt x="400" y="453"/>
                  <a:pt x="400" y="453"/>
                  <a:pt x="400" y="453"/>
                </a:cubicBezTo>
                <a:cubicBezTo>
                  <a:pt x="146" y="453"/>
                  <a:pt x="146" y="453"/>
                  <a:pt x="146" y="453"/>
                </a:cubicBezTo>
                <a:cubicBezTo>
                  <a:pt x="146" y="413"/>
                  <a:pt x="146" y="413"/>
                  <a:pt x="146" y="413"/>
                </a:cubicBezTo>
                <a:lnTo>
                  <a:pt x="400" y="413"/>
                </a:lnTo>
                <a:close/>
                <a:moveTo>
                  <a:pt x="306" y="507"/>
                </a:moveTo>
                <a:cubicBezTo>
                  <a:pt x="306" y="547"/>
                  <a:pt x="306" y="547"/>
                  <a:pt x="306" y="547"/>
                </a:cubicBezTo>
                <a:cubicBezTo>
                  <a:pt x="146" y="547"/>
                  <a:pt x="146" y="547"/>
                  <a:pt x="146" y="547"/>
                </a:cubicBezTo>
                <a:cubicBezTo>
                  <a:pt x="146" y="507"/>
                  <a:pt x="146" y="507"/>
                  <a:pt x="146" y="507"/>
                </a:cubicBezTo>
                <a:lnTo>
                  <a:pt x="306" y="507"/>
                </a:lnTo>
                <a:close/>
                <a:moveTo>
                  <a:pt x="146" y="227"/>
                </a:moveTo>
                <a:cubicBezTo>
                  <a:pt x="533" y="227"/>
                  <a:pt x="533" y="227"/>
                  <a:pt x="533" y="227"/>
                </a:cubicBezTo>
                <a:cubicBezTo>
                  <a:pt x="533" y="267"/>
                  <a:pt x="533" y="267"/>
                  <a:pt x="533" y="267"/>
                </a:cubicBezTo>
                <a:cubicBezTo>
                  <a:pt x="146" y="267"/>
                  <a:pt x="146" y="267"/>
                  <a:pt x="146" y="267"/>
                </a:cubicBezTo>
                <a:cubicBezTo>
                  <a:pt x="146" y="227"/>
                  <a:pt x="146" y="227"/>
                  <a:pt x="146" y="227"/>
                </a:cubicBezTo>
                <a:cubicBezTo>
                  <a:pt x="146" y="227"/>
                  <a:pt x="146" y="227"/>
                  <a:pt x="146" y="227"/>
                </a:cubicBezTo>
                <a:close/>
                <a:moveTo>
                  <a:pt x="339" y="591"/>
                </a:moveTo>
                <a:cubicBezTo>
                  <a:pt x="588" y="347"/>
                  <a:pt x="588" y="347"/>
                  <a:pt x="588" y="347"/>
                </a:cubicBezTo>
                <a:cubicBezTo>
                  <a:pt x="592" y="342"/>
                  <a:pt x="597" y="339"/>
                  <a:pt x="603" y="337"/>
                </a:cubicBezTo>
                <a:cubicBezTo>
                  <a:pt x="609" y="334"/>
                  <a:pt x="615" y="333"/>
                  <a:pt x="621" y="333"/>
                </a:cubicBezTo>
                <a:cubicBezTo>
                  <a:pt x="627" y="333"/>
                  <a:pt x="632" y="335"/>
                  <a:pt x="638" y="337"/>
                </a:cubicBezTo>
                <a:cubicBezTo>
                  <a:pt x="644" y="339"/>
                  <a:pt x="649" y="343"/>
                  <a:pt x="653" y="347"/>
                </a:cubicBezTo>
                <a:cubicBezTo>
                  <a:pt x="693" y="385"/>
                  <a:pt x="693" y="385"/>
                  <a:pt x="693" y="385"/>
                </a:cubicBezTo>
                <a:cubicBezTo>
                  <a:pt x="702" y="394"/>
                  <a:pt x="706" y="405"/>
                  <a:pt x="706" y="418"/>
                </a:cubicBezTo>
                <a:cubicBezTo>
                  <a:pt x="706" y="430"/>
                  <a:pt x="702" y="441"/>
                  <a:pt x="693" y="450"/>
                </a:cubicBezTo>
                <a:cubicBezTo>
                  <a:pt x="443" y="695"/>
                  <a:pt x="443" y="695"/>
                  <a:pt x="443" y="695"/>
                </a:cubicBezTo>
                <a:lnTo>
                  <a:pt x="339" y="591"/>
                </a:lnTo>
                <a:close/>
                <a:moveTo>
                  <a:pt x="310" y="619"/>
                </a:moveTo>
                <a:cubicBezTo>
                  <a:pt x="270" y="658"/>
                  <a:pt x="270" y="658"/>
                  <a:pt x="270" y="658"/>
                </a:cubicBezTo>
                <a:cubicBezTo>
                  <a:pt x="232" y="782"/>
                  <a:pt x="232" y="782"/>
                  <a:pt x="232" y="782"/>
                </a:cubicBezTo>
                <a:cubicBezTo>
                  <a:pt x="226" y="800"/>
                  <a:pt x="226" y="800"/>
                  <a:pt x="226" y="800"/>
                </a:cubicBezTo>
                <a:cubicBezTo>
                  <a:pt x="377" y="760"/>
                  <a:pt x="377" y="760"/>
                  <a:pt x="377" y="760"/>
                </a:cubicBezTo>
                <a:cubicBezTo>
                  <a:pt x="414" y="723"/>
                  <a:pt x="414" y="723"/>
                  <a:pt x="414" y="723"/>
                </a:cubicBezTo>
                <a:lnTo>
                  <a:pt x="310" y="619"/>
                </a:lnTo>
                <a:close/>
                <a:moveTo>
                  <a:pt x="594" y="703"/>
                </a:moveTo>
                <a:cubicBezTo>
                  <a:pt x="583" y="714"/>
                  <a:pt x="569" y="719"/>
                  <a:pt x="553" y="719"/>
                </a:cubicBezTo>
                <a:cubicBezTo>
                  <a:pt x="460" y="719"/>
                  <a:pt x="460" y="719"/>
                  <a:pt x="460" y="719"/>
                </a:cubicBezTo>
                <a:cubicBezTo>
                  <a:pt x="440" y="760"/>
                  <a:pt x="440" y="760"/>
                  <a:pt x="440" y="760"/>
                </a:cubicBezTo>
                <a:cubicBezTo>
                  <a:pt x="553" y="760"/>
                  <a:pt x="553" y="760"/>
                  <a:pt x="553" y="760"/>
                </a:cubicBezTo>
                <a:cubicBezTo>
                  <a:pt x="580" y="760"/>
                  <a:pt x="604" y="750"/>
                  <a:pt x="624" y="731"/>
                </a:cubicBezTo>
                <a:cubicBezTo>
                  <a:pt x="643" y="712"/>
                  <a:pt x="653" y="689"/>
                  <a:pt x="653" y="663"/>
                </a:cubicBezTo>
                <a:cubicBezTo>
                  <a:pt x="653" y="547"/>
                  <a:pt x="653" y="547"/>
                  <a:pt x="653" y="547"/>
                </a:cubicBezTo>
                <a:cubicBezTo>
                  <a:pt x="611" y="587"/>
                  <a:pt x="611" y="587"/>
                  <a:pt x="611" y="587"/>
                </a:cubicBezTo>
                <a:cubicBezTo>
                  <a:pt x="611" y="663"/>
                  <a:pt x="611" y="663"/>
                  <a:pt x="611" y="663"/>
                </a:cubicBezTo>
                <a:cubicBezTo>
                  <a:pt x="611" y="678"/>
                  <a:pt x="605" y="692"/>
                  <a:pt x="594" y="703"/>
                </a:cubicBez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75000"/>
                  <a:lumOff val="25000"/>
                </a:schemeClr>
              </a:solidFill>
            </a:endParaRPr>
          </a:p>
        </p:txBody>
      </p:sp>
      <p:sp>
        <p:nvSpPr>
          <p:cNvPr id="59" name="文本框 5"/>
          <p:cNvSpPr txBox="1">
            <a:spLocks noChangeArrowheads="1"/>
          </p:cNvSpPr>
          <p:nvPr/>
        </p:nvSpPr>
        <p:spPr bwMode="auto">
          <a:xfrm>
            <a:off x="4650699" y="1506833"/>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论文总结</a:t>
            </a:r>
            <a:endParaRPr lang="zh-CN" altLang="en-US" sz="1800">
              <a:solidFill>
                <a:schemeClr val="accent1"/>
              </a:solidFill>
              <a:latin typeface="+mj-ea"/>
              <a:ea typeface="+mj-ea"/>
            </a:endParaRPr>
          </a:p>
        </p:txBody>
      </p:sp>
      <p:sp>
        <p:nvSpPr>
          <p:cNvPr id="60" name="文本框 5"/>
          <p:cNvSpPr txBox="1">
            <a:spLocks noChangeArrowheads="1"/>
          </p:cNvSpPr>
          <p:nvPr/>
        </p:nvSpPr>
        <p:spPr bwMode="auto">
          <a:xfrm>
            <a:off x="4650699" y="2720169"/>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论文总结</a:t>
            </a:r>
            <a:endParaRPr lang="zh-CN" altLang="en-US" sz="1800">
              <a:solidFill>
                <a:schemeClr val="accent1"/>
              </a:solidFill>
              <a:latin typeface="+mj-ea"/>
              <a:ea typeface="+mj-ea"/>
            </a:endParaRPr>
          </a:p>
        </p:txBody>
      </p:sp>
      <p:sp>
        <p:nvSpPr>
          <p:cNvPr id="61" name="文本框 5"/>
          <p:cNvSpPr txBox="1">
            <a:spLocks noChangeArrowheads="1"/>
          </p:cNvSpPr>
          <p:nvPr/>
        </p:nvSpPr>
        <p:spPr bwMode="auto">
          <a:xfrm>
            <a:off x="4650699" y="3771252"/>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zh-CN" altLang="en-US" sz="1800">
                <a:solidFill>
                  <a:schemeClr val="accent1"/>
                </a:solidFill>
                <a:latin typeface="+mj-ea"/>
                <a:ea typeface="+mj-ea"/>
              </a:rPr>
              <a:t>论文总结</a:t>
            </a:r>
            <a:endParaRPr lang="zh-CN" altLang="en-US" sz="1800">
              <a:solidFill>
                <a:schemeClr val="accent1"/>
              </a:solidFill>
              <a:latin typeface="+mj-ea"/>
              <a:ea typeface="+mj-ea"/>
            </a:endParaRPr>
          </a:p>
        </p:txBody>
      </p:sp>
      <p:sp>
        <p:nvSpPr>
          <p:cNvPr id="2" name="灯片编号占位符 1"/>
          <p:cNvSpPr>
            <a:spLocks noGrp="1"/>
          </p:cNvSpPr>
          <p:nvPr>
            <p:ph type="sldNum" sz="quarter" idx="12"/>
          </p:nvPr>
        </p:nvSpPr>
        <p:spPr/>
        <p:txBody>
          <a:bodyPr/>
          <a:lstStyle/>
          <a:p>
            <a:fld id="{A078AD46-E526-4C25-9F7A-C3C2EF8D573B}" type="slidenum">
              <a:rPr lang="zh-CN" altLang="en-US" smtClean="0"/>
            </a:fld>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图片 130"/>
          <p:cNvPicPr>
            <a:picLocks noChangeAspect="1"/>
          </p:cNvPicPr>
          <p:nvPr/>
        </p:nvPicPr>
        <p:blipFill rotWithShape="1">
          <a:blip r:embed="rId1">
            <a:extLst>
              <a:ext uri="{28A0092B-C50C-407E-A947-70E740481C1C}">
                <a14:useLocalDpi xmlns:a14="http://schemas.microsoft.com/office/drawing/2010/main" val="0"/>
              </a:ext>
            </a:extLst>
          </a:blip>
          <a:srcRect t="11525" b="40810"/>
          <a:stretch>
            <a:fillRect/>
          </a:stretch>
        </p:blipFill>
        <p:spPr>
          <a:xfrm>
            <a:off x="0" y="-11453"/>
            <a:ext cx="9144000" cy="2905393"/>
          </a:xfrm>
          <a:prstGeom prst="rect">
            <a:avLst/>
          </a:prstGeom>
        </p:spPr>
      </p:pic>
      <p:grpSp>
        <p:nvGrpSpPr>
          <p:cNvPr id="4"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2"/>
            </p:custDataLst>
          </p:nvPr>
        </p:nvGrpSpPr>
        <p:grpSpPr>
          <a:xfrm>
            <a:off x="6958149" y="190837"/>
            <a:ext cx="1941301" cy="601649"/>
            <a:chOff x="3135086" y="2512940"/>
            <a:chExt cx="5921821" cy="1835296"/>
          </a:xfrm>
        </p:grpSpPr>
        <p:grpSp>
          <p:nvGrpSpPr>
            <p:cNvPr id="5" name="ïṡľïḑé"/>
            <p:cNvGrpSpPr/>
            <p:nvPr/>
          </p:nvGrpSpPr>
          <p:grpSpPr>
            <a:xfrm>
              <a:off x="3135086" y="2512940"/>
              <a:ext cx="1823280" cy="1835296"/>
              <a:chOff x="3551238" y="3067050"/>
              <a:chExt cx="722313" cy="727075"/>
            </a:xfrm>
          </p:grpSpPr>
          <p:sp>
            <p:nvSpPr>
              <p:cNvPr id="35"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6"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7"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8"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9"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0"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1"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2"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3"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4"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5"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6"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7"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8"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49"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0"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1"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2"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3"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4"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5"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6"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7"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8"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59"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0"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1"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2"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3"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4"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5"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6"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7"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8"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69"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0"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1"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2"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3"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4"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5"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6"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7"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8"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79"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0"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1"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2"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3"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4"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5"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6"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7"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8"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89"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0"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1"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2"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3"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4"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5"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6"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7"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8"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99"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0"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1"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2"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3"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4"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6" name="iṥ1iḓé"/>
            <p:cNvGrpSpPr/>
            <p:nvPr/>
          </p:nvGrpSpPr>
          <p:grpSpPr>
            <a:xfrm>
              <a:off x="5177660" y="2725128"/>
              <a:ext cx="3879247" cy="1410920"/>
              <a:chOff x="4412452" y="3106738"/>
              <a:chExt cx="2312689" cy="841148"/>
            </a:xfrm>
          </p:grpSpPr>
          <p:grpSp>
            <p:nvGrpSpPr>
              <p:cNvPr id="7" name="íṡḷiďé"/>
              <p:cNvGrpSpPr/>
              <p:nvPr/>
            </p:nvGrpSpPr>
            <p:grpSpPr>
              <a:xfrm>
                <a:off x="4422776" y="3106738"/>
                <a:ext cx="2293937" cy="617538"/>
                <a:chOff x="4422776" y="3106738"/>
                <a:chExt cx="2293937" cy="617538"/>
              </a:xfrm>
            </p:grpSpPr>
            <p:sp>
              <p:nvSpPr>
                <p:cNvPr id="24"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5"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6"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7"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8"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9"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0"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1"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2"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3"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34"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nvGrpSpPr>
              <p:cNvPr id="8" name="íṥlíḓê"/>
              <p:cNvGrpSpPr/>
              <p:nvPr/>
            </p:nvGrpSpPr>
            <p:grpSpPr>
              <a:xfrm>
                <a:off x="4412452" y="3781425"/>
                <a:ext cx="2312689" cy="166461"/>
                <a:chOff x="6986588" y="3521075"/>
                <a:chExt cx="1654176" cy="119063"/>
              </a:xfrm>
            </p:grpSpPr>
            <p:sp>
              <p:nvSpPr>
                <p:cNvPr id="9"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0"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1"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2"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3"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4"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5"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6"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grpSp>
      </p:grpSp>
      <p:sp>
        <p:nvSpPr>
          <p:cNvPr id="121" name="文本框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txBox="1">
            <a:spLocks noChangeArrowheads="1"/>
          </p:cNvSpPr>
          <p:nvPr/>
        </p:nvSpPr>
        <p:spPr bwMode="auto">
          <a:xfrm>
            <a:off x="74043" y="3176834"/>
            <a:ext cx="424688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lvl="0" fontAlgn="base">
              <a:spcBef>
                <a:spcPct val="0"/>
              </a:spcBef>
              <a:spcAft>
                <a:spcPct val="0"/>
              </a:spcAft>
            </a:pPr>
            <a:r>
              <a:rPr lang="zh-CN" altLang="en-US" sz="3200">
                <a:solidFill>
                  <a:srgbClr val="6ABFD8">
                    <a:lumMod val="75000"/>
                  </a:srgbClr>
                </a:solidFill>
                <a:latin typeface="方正清刻本悦宋简体"/>
                <a:ea typeface="方正清刻本悦宋简体"/>
              </a:rPr>
              <a:t>感谢各位</a:t>
            </a:r>
            <a:r>
              <a:rPr lang="zh-CN" altLang="en-US" sz="3200">
                <a:solidFill>
                  <a:srgbClr val="6ABFD8">
                    <a:lumMod val="75000"/>
                  </a:srgbClr>
                </a:solidFill>
                <a:latin typeface="方正清刻本悦宋简体"/>
                <a:ea typeface="方正清刻本悦宋简体"/>
              </a:rPr>
              <a:t>老师批评指正</a:t>
            </a:r>
            <a:endParaRPr lang="zh-CN" altLang="en-US" sz="3200">
              <a:solidFill>
                <a:srgbClr val="6ABFD8">
                  <a:lumMod val="75000"/>
                </a:srgbClr>
              </a:solidFill>
              <a:latin typeface="方正清刻本悦宋简体"/>
              <a:ea typeface="方正清刻本悦宋简体"/>
            </a:endParaRPr>
          </a:p>
        </p:txBody>
      </p:sp>
      <p:sp>
        <p:nvSpPr>
          <p:cNvPr id="122" name="文本框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txBox="1">
            <a:spLocks noChangeArrowheads="1"/>
          </p:cNvSpPr>
          <p:nvPr/>
        </p:nvSpPr>
        <p:spPr bwMode="auto">
          <a:xfrm>
            <a:off x="74043" y="3753863"/>
            <a:ext cx="305526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微软雅黑" panose="020B0503020204020204" pitchFamily="34" charset="-122"/>
              </a:defRPr>
            </a:lvl1pPr>
            <a:lvl2pPr marL="742950" indent="-285750">
              <a:defRPr sz="1300">
                <a:solidFill>
                  <a:schemeClr val="tx1"/>
                </a:solidFill>
                <a:latin typeface="Calibri Light" panose="020F0302020204030204" pitchFamily="34" charset="0"/>
                <a:ea typeface="微软雅黑" panose="020B0503020204020204" pitchFamily="34" charset="-122"/>
              </a:defRPr>
            </a:lvl2pPr>
            <a:lvl3pPr marL="1143000" indent="-228600">
              <a:defRPr sz="1300">
                <a:solidFill>
                  <a:schemeClr val="tx1"/>
                </a:solidFill>
                <a:latin typeface="Calibri Light" panose="020F0302020204030204" pitchFamily="34" charset="0"/>
                <a:ea typeface="微软雅黑" panose="020B0503020204020204" pitchFamily="34" charset="-122"/>
              </a:defRPr>
            </a:lvl3pPr>
            <a:lvl4pPr marL="1600200" indent="-228600">
              <a:defRPr sz="1300">
                <a:solidFill>
                  <a:schemeClr val="tx1"/>
                </a:solidFill>
                <a:latin typeface="Calibri Light" panose="020F0302020204030204" pitchFamily="34" charset="0"/>
                <a:ea typeface="微软雅黑" panose="020B0503020204020204" pitchFamily="34" charset="-122"/>
              </a:defRPr>
            </a:lvl4pPr>
            <a:lvl5pPr marL="2057400" indent="-228600">
              <a:defRPr sz="1300">
                <a:solidFill>
                  <a:schemeClr val="tx1"/>
                </a:solidFill>
                <a:latin typeface="Calibri Light" panose="020F030202020403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Calibri Light" panose="020F0302020204030204" pitchFamily="34" charset="0"/>
                <a:ea typeface="微软雅黑" panose="020B0503020204020204" pitchFamily="34" charset="-122"/>
              </a:defRPr>
            </a:lvl9pPr>
          </a:lstStyle>
          <a:p>
            <a:pPr lvl="0" fontAlgn="base">
              <a:spcBef>
                <a:spcPct val="0"/>
              </a:spcBef>
              <a:spcAft>
                <a:spcPct val="0"/>
              </a:spcAft>
            </a:pPr>
            <a:r>
              <a:rPr lang="en-US" altLang="zh-CN" sz="1400" spc="300">
                <a:solidFill>
                  <a:srgbClr val="6ABFD8">
                    <a:lumMod val="75000"/>
                  </a:srgbClr>
                </a:solidFill>
                <a:latin typeface="Calibri Light" panose="020F0302020204030204"/>
                <a:ea typeface="微软雅黑 Light" panose="020B0502040204020203" charset="-122"/>
              </a:rPr>
              <a:t>THANK YOU FOR WATCHING</a:t>
            </a:r>
            <a:endParaRPr lang="en-US" altLang="zh-CN" sz="1400" spc="300">
              <a:solidFill>
                <a:srgbClr val="6ABFD8">
                  <a:lumMod val="75000"/>
                </a:srgbClr>
              </a:solidFill>
              <a:latin typeface="Calibri Light" panose="020F0302020204030204"/>
              <a:ea typeface="微软雅黑 Light" panose="020B0502040204020203" charset="-122"/>
            </a:endParaRPr>
          </a:p>
        </p:txBody>
      </p:sp>
      <p:sp>
        <p:nvSpPr>
          <p:cNvPr id="123" name="矩形 122"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4043" y="4154463"/>
            <a:ext cx="6286948" cy="486352"/>
          </a:xfrm>
          <a:prstGeom prst="rect">
            <a:avLst/>
          </a:prstGeom>
        </p:spPr>
        <p:txBody>
          <a:bodyPr wrap="square">
            <a:spAutoFit/>
          </a:bodyPr>
          <a:lstStyle/>
          <a:p>
            <a:pPr marL="0" marR="0" lvl="0" indent="0" algn="l" defTabSz="457200" rtl="0" eaLnBrk="1" fontAlgn="auto" latinLnBrk="0" hangingPunct="1">
              <a:lnSpc>
                <a:spcPct val="150000"/>
              </a:lnSpc>
              <a:spcBef>
                <a:spcPts val="0"/>
              </a:spcBef>
              <a:spcAft>
                <a:spcPts val="0"/>
              </a:spcAft>
              <a:buClrTx/>
              <a:buSzTx/>
              <a:buFontTx/>
              <a:buNone/>
              <a:defRPr/>
            </a:pPr>
            <a:r>
              <a:rPr kumimoji="0" lang="en-US" altLang="zh-CN" sz="900" b="0" i="0" u="none" strike="noStrike" kern="1200" cap="none" spc="0" normalizeH="0" baseline="0" noProof="0">
                <a:ln>
                  <a:noFill/>
                </a:ln>
                <a:solidFill>
                  <a:prstClr val="black">
                    <a:lumMod val="75000"/>
                    <a:lumOff val="25000"/>
                  </a:prstClr>
                </a:solidFill>
                <a:effectLst/>
                <a:uLnTx/>
                <a:uFillTx/>
                <a:latin typeface="Calibri Light" panose="020F0302020204030204"/>
                <a:ea typeface="微软雅黑 Light" panose="020B0502040204020203" charset="-122"/>
                <a:cs typeface="+mn-cs"/>
              </a:rPr>
              <a:t>Lorem ipsum dolor sit amet, consectetur adipiscing elit. Donec luctus nibh sit amet sem vulputate venenatis bibendum orci pulvinar. Lorem ipsum dolor sit amet. Lorem ipsum dolor sit amet, consectetur adipiscing elit. </a:t>
            </a:r>
            <a:endParaRPr kumimoji="0" lang="en-US" altLang="zh-CN" sz="900" b="0" i="0" u="none" strike="noStrike" kern="1200" cap="none" spc="0" normalizeH="0" baseline="0" noProof="0">
              <a:ln>
                <a:noFill/>
              </a:ln>
              <a:solidFill>
                <a:prstClr val="black">
                  <a:lumMod val="75000"/>
                  <a:lumOff val="25000"/>
                </a:prstClr>
              </a:solidFill>
              <a:effectLst/>
              <a:uLnTx/>
              <a:uFillTx/>
              <a:latin typeface="Calibri Light" panose="020F0302020204030204"/>
              <a:ea typeface="微软雅黑 Light" panose="020B0502040204020203" charset="-122"/>
              <a:cs typeface="+mn-cs"/>
            </a:endParaRPr>
          </a:p>
        </p:txBody>
      </p:sp>
      <p:sp>
        <p:nvSpPr>
          <p:cNvPr id="132" name="矩形 131"/>
          <p:cNvSpPr/>
          <p:nvPr/>
        </p:nvSpPr>
        <p:spPr>
          <a:xfrm>
            <a:off x="0" y="2867255"/>
            <a:ext cx="9144000" cy="106122"/>
          </a:xfrm>
          <a:prstGeom prst="rect">
            <a:avLst/>
          </a:prstGeom>
          <a:solidFill>
            <a:srgbClr val="6ABFD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Light" panose="020F0302020204030204"/>
              <a:ea typeface="微软雅黑 Light" panose="020B0502040204020203" charset="-122"/>
              <a:cs typeface="+mn-cs"/>
            </a:endParaRPr>
          </a:p>
        </p:txBody>
      </p:sp>
      <p:cxnSp>
        <p:nvCxnSpPr>
          <p:cNvPr id="134" name="直接连接符 133"/>
          <p:cNvCxnSpPr/>
          <p:nvPr/>
        </p:nvCxnSpPr>
        <p:spPr>
          <a:xfrm>
            <a:off x="168166" y="4141077"/>
            <a:ext cx="536027"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238" name="组合 237"/>
          <p:cNvGrpSpPr/>
          <p:nvPr/>
        </p:nvGrpSpPr>
        <p:grpSpPr>
          <a:xfrm>
            <a:off x="7235422" y="3302343"/>
            <a:ext cx="1685285" cy="1696390"/>
            <a:chOff x="7235422" y="3302343"/>
            <a:chExt cx="1685285" cy="1696390"/>
          </a:xfrm>
        </p:grpSpPr>
        <p:sp>
          <p:nvSpPr>
            <p:cNvPr id="167" name="ïşḷîďé"/>
            <p:cNvSpPr/>
            <p:nvPr/>
          </p:nvSpPr>
          <p:spPr bwMode="auto">
            <a:xfrm>
              <a:off x="7290982" y="3350495"/>
              <a:ext cx="1570462" cy="1585273"/>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68" name="îṣļïḋé"/>
            <p:cNvSpPr/>
            <p:nvPr/>
          </p:nvSpPr>
          <p:spPr bwMode="auto">
            <a:xfrm>
              <a:off x="7398395" y="3387534"/>
              <a:ext cx="1363043" cy="4741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alpha val="10000"/>
              </a:srgbClr>
            </a:solidFill>
            <a:ln w="3175"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69" name="îṣ1ïḓé"/>
            <p:cNvSpPr/>
            <p:nvPr/>
          </p:nvSpPr>
          <p:spPr bwMode="auto">
            <a:xfrm>
              <a:off x="7505809" y="3576432"/>
              <a:ext cx="1148215" cy="1159324"/>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0" name="iṡḻiḍé"/>
            <p:cNvSpPr/>
            <p:nvPr/>
          </p:nvSpPr>
          <p:spPr bwMode="auto">
            <a:xfrm>
              <a:off x="7757676" y="3724588"/>
              <a:ext cx="640780" cy="34076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1" name="ïśḻiḋê"/>
            <p:cNvSpPr/>
            <p:nvPr/>
          </p:nvSpPr>
          <p:spPr bwMode="auto">
            <a:xfrm>
              <a:off x="7383579" y="4009791"/>
              <a:ext cx="1392674" cy="562994"/>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2" name="íṣļíḓe"/>
            <p:cNvSpPr/>
            <p:nvPr/>
          </p:nvSpPr>
          <p:spPr bwMode="auto">
            <a:xfrm>
              <a:off x="7405802" y="4035717"/>
              <a:ext cx="1348227" cy="466692"/>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3" name="ïŝlíḑê"/>
            <p:cNvSpPr/>
            <p:nvPr/>
          </p:nvSpPr>
          <p:spPr bwMode="auto">
            <a:xfrm>
              <a:off x="8435492" y="4291288"/>
              <a:ext cx="40744"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4" name="íṩḷïde"/>
            <p:cNvSpPr/>
            <p:nvPr/>
          </p:nvSpPr>
          <p:spPr bwMode="auto">
            <a:xfrm>
              <a:off x="7676190" y="4291288"/>
              <a:ext cx="37039"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5" name="îś1íḓê"/>
            <p:cNvSpPr/>
            <p:nvPr/>
          </p:nvSpPr>
          <p:spPr bwMode="auto">
            <a:xfrm>
              <a:off x="8576241" y="4291288"/>
              <a:ext cx="37039"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6" name="íṣļiḓé"/>
            <p:cNvSpPr/>
            <p:nvPr/>
          </p:nvSpPr>
          <p:spPr bwMode="auto">
            <a:xfrm>
              <a:off x="7605814" y="4291288"/>
              <a:ext cx="37039"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7" name="ïṣlïḑé"/>
            <p:cNvSpPr/>
            <p:nvPr/>
          </p:nvSpPr>
          <p:spPr bwMode="auto">
            <a:xfrm>
              <a:off x="8505868" y="4291288"/>
              <a:ext cx="40744"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8" name="iṡḻïde"/>
            <p:cNvSpPr/>
            <p:nvPr/>
          </p:nvSpPr>
          <p:spPr bwMode="auto">
            <a:xfrm>
              <a:off x="7498402" y="4220912"/>
              <a:ext cx="1155623" cy="7408"/>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79" name="íṧḷiḓê"/>
            <p:cNvSpPr/>
            <p:nvPr/>
          </p:nvSpPr>
          <p:spPr bwMode="auto">
            <a:xfrm>
              <a:off x="7498402" y="4250544"/>
              <a:ext cx="270387"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0" name="ïSlîḍe"/>
            <p:cNvSpPr/>
            <p:nvPr/>
          </p:nvSpPr>
          <p:spPr bwMode="auto">
            <a:xfrm>
              <a:off x="7791010" y="4250544"/>
              <a:ext cx="100007"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1" name="ïšḻîďe"/>
            <p:cNvSpPr/>
            <p:nvPr/>
          </p:nvSpPr>
          <p:spPr bwMode="auto">
            <a:xfrm>
              <a:off x="7935464" y="4250544"/>
              <a:ext cx="133341"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2" name="îṣḻîḍê"/>
            <p:cNvSpPr/>
            <p:nvPr/>
          </p:nvSpPr>
          <p:spPr bwMode="auto">
            <a:xfrm>
              <a:off x="8091029" y="4250544"/>
              <a:ext cx="129638"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3" name="îṥḻiḓé"/>
            <p:cNvSpPr/>
            <p:nvPr/>
          </p:nvSpPr>
          <p:spPr bwMode="auto">
            <a:xfrm>
              <a:off x="8268817" y="4250544"/>
              <a:ext cx="100007"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4" name="iŝlïďê"/>
            <p:cNvSpPr/>
            <p:nvPr/>
          </p:nvSpPr>
          <p:spPr bwMode="auto">
            <a:xfrm>
              <a:off x="8391045" y="4250544"/>
              <a:ext cx="262980"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5" name="iśḻîḋé"/>
            <p:cNvSpPr/>
            <p:nvPr/>
          </p:nvSpPr>
          <p:spPr bwMode="auto">
            <a:xfrm>
              <a:off x="8235480" y="4250544"/>
              <a:ext cx="18521"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6" name="ís1ídé"/>
            <p:cNvSpPr/>
            <p:nvPr/>
          </p:nvSpPr>
          <p:spPr bwMode="auto">
            <a:xfrm>
              <a:off x="7905833" y="4250544"/>
              <a:ext cx="14816" cy="11113"/>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7" name="ïṡľïḋè"/>
            <p:cNvSpPr/>
            <p:nvPr/>
          </p:nvSpPr>
          <p:spPr bwMode="auto">
            <a:xfrm>
              <a:off x="7935464" y="4043125"/>
              <a:ext cx="62968"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8" name="išľïḑe"/>
            <p:cNvSpPr/>
            <p:nvPr/>
          </p:nvSpPr>
          <p:spPr bwMode="auto">
            <a:xfrm>
              <a:off x="7857681" y="4043125"/>
              <a:ext cx="62968" cy="37039"/>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89" name="ïṧlîḑê"/>
            <p:cNvSpPr/>
            <p:nvPr/>
          </p:nvSpPr>
          <p:spPr bwMode="auto">
            <a:xfrm>
              <a:off x="8242889" y="4043125"/>
              <a:ext cx="62968" cy="37039"/>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0" name="ïšḻiḑé"/>
            <p:cNvSpPr/>
            <p:nvPr/>
          </p:nvSpPr>
          <p:spPr bwMode="auto">
            <a:xfrm>
              <a:off x="8013245" y="4043125"/>
              <a:ext cx="62968"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1" name="işlíḋè"/>
            <p:cNvSpPr/>
            <p:nvPr/>
          </p:nvSpPr>
          <p:spPr bwMode="auto">
            <a:xfrm>
              <a:off x="8091029" y="4043125"/>
              <a:ext cx="59263"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2" name="ï$ļíḋè"/>
            <p:cNvSpPr/>
            <p:nvPr/>
          </p:nvSpPr>
          <p:spPr bwMode="auto">
            <a:xfrm>
              <a:off x="8168810" y="4043125"/>
              <a:ext cx="59263" cy="14816"/>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3" name="iśľïḓe"/>
            <p:cNvSpPr/>
            <p:nvPr/>
          </p:nvSpPr>
          <p:spPr bwMode="auto">
            <a:xfrm>
              <a:off x="7750268" y="4276472"/>
              <a:ext cx="18521" cy="140748"/>
            </a:xfrm>
            <a:prstGeom prst="rect">
              <a:avLst/>
            </a:prstGeom>
            <a:solidFill>
              <a:srgbClr val="FFFFFF">
                <a:alpha val="10000"/>
              </a:srgbClr>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4" name="îśḷîḑè"/>
            <p:cNvSpPr/>
            <p:nvPr/>
          </p:nvSpPr>
          <p:spPr bwMode="auto">
            <a:xfrm>
              <a:off x="7783602" y="4276472"/>
              <a:ext cx="107415" cy="140748"/>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5" name="íšļíḍe"/>
            <p:cNvSpPr/>
            <p:nvPr/>
          </p:nvSpPr>
          <p:spPr bwMode="auto">
            <a:xfrm>
              <a:off x="8268817" y="4276472"/>
              <a:ext cx="107415" cy="140748"/>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6" name="ïŝḷïḑè"/>
            <p:cNvSpPr/>
            <p:nvPr/>
          </p:nvSpPr>
          <p:spPr bwMode="auto">
            <a:xfrm>
              <a:off x="7935464" y="4276472"/>
              <a:ext cx="285203" cy="140748"/>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7" name="išļiďè"/>
            <p:cNvSpPr/>
            <p:nvPr/>
          </p:nvSpPr>
          <p:spPr bwMode="auto">
            <a:xfrm>
              <a:off x="8391045" y="4276472"/>
              <a:ext cx="14816" cy="140748"/>
            </a:xfrm>
            <a:prstGeom prst="rect">
              <a:avLst/>
            </a:prstGeom>
            <a:solidFill>
              <a:srgbClr val="FFFFFF">
                <a:alpha val="10000"/>
              </a:srgbClr>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8" name="îŝľïḍe"/>
            <p:cNvSpPr/>
            <p:nvPr/>
          </p:nvSpPr>
          <p:spPr bwMode="auto">
            <a:xfrm>
              <a:off x="7905833" y="4276472"/>
              <a:ext cx="14816" cy="140748"/>
            </a:xfrm>
            <a:prstGeom prst="rect">
              <a:avLst/>
            </a:prstGeom>
            <a:solidFill>
              <a:srgbClr val="FFFFFF">
                <a:alpha val="10000"/>
              </a:srgbClr>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199" name="íS1îḑè"/>
            <p:cNvSpPr/>
            <p:nvPr/>
          </p:nvSpPr>
          <p:spPr bwMode="auto">
            <a:xfrm>
              <a:off x="8235480" y="4276472"/>
              <a:ext cx="7408" cy="140748"/>
            </a:xfrm>
            <a:prstGeom prst="rect">
              <a:avLst/>
            </a:prstGeom>
            <a:solidFill>
              <a:srgbClr val="FFFFFF">
                <a:alpha val="10000"/>
              </a:srgbClr>
            </a:solidFill>
            <a:ln w="0" cap="flat">
              <a:solidFill>
                <a:srgbClr val="FFFFFF"/>
              </a:solidFill>
              <a:prstDash val="solid"/>
              <a:miter lim="800000"/>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0" name="ïṥlïďè"/>
            <p:cNvSpPr/>
            <p:nvPr/>
          </p:nvSpPr>
          <p:spPr bwMode="auto">
            <a:xfrm>
              <a:off x="7842865" y="4432036"/>
              <a:ext cx="477807"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1" name="îṥḷíḍé"/>
            <p:cNvSpPr/>
            <p:nvPr/>
          </p:nvSpPr>
          <p:spPr bwMode="auto">
            <a:xfrm>
              <a:off x="7828049" y="4446852"/>
              <a:ext cx="500030"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2" name="îśļiḑê"/>
            <p:cNvSpPr/>
            <p:nvPr/>
          </p:nvSpPr>
          <p:spPr bwMode="auto">
            <a:xfrm>
              <a:off x="7820641" y="4469075"/>
              <a:ext cx="514846" cy="3705"/>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3" name="îṩľíďê"/>
            <p:cNvSpPr/>
            <p:nvPr/>
          </p:nvSpPr>
          <p:spPr bwMode="auto">
            <a:xfrm>
              <a:off x="7820641" y="4476483"/>
              <a:ext cx="522254"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4" name="iṣľídè"/>
            <p:cNvSpPr/>
            <p:nvPr/>
          </p:nvSpPr>
          <p:spPr bwMode="auto">
            <a:xfrm>
              <a:off x="7805826" y="4502409"/>
              <a:ext cx="548180"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5" name="islíde"/>
            <p:cNvSpPr/>
            <p:nvPr/>
          </p:nvSpPr>
          <p:spPr bwMode="auto">
            <a:xfrm>
              <a:off x="7428026" y="4517225"/>
              <a:ext cx="1307485" cy="14816"/>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6" name="ïṡ1iḍè"/>
            <p:cNvSpPr/>
            <p:nvPr/>
          </p:nvSpPr>
          <p:spPr bwMode="auto">
            <a:xfrm>
              <a:off x="7442842" y="4546856"/>
              <a:ext cx="1277854" cy="14816"/>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7" name="îślïde"/>
            <p:cNvSpPr/>
            <p:nvPr/>
          </p:nvSpPr>
          <p:spPr bwMode="auto">
            <a:xfrm>
              <a:off x="7668782" y="4094980"/>
              <a:ext cx="822270" cy="11113"/>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8" name="î$ľiḋe"/>
            <p:cNvSpPr/>
            <p:nvPr/>
          </p:nvSpPr>
          <p:spPr bwMode="auto">
            <a:xfrm>
              <a:off x="7691005" y="4120908"/>
              <a:ext cx="77784"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09" name="ïṣļíḓe"/>
            <p:cNvSpPr/>
            <p:nvPr/>
          </p:nvSpPr>
          <p:spPr bwMode="auto">
            <a:xfrm>
              <a:off x="7828049" y="4120908"/>
              <a:ext cx="492623" cy="3705"/>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0" name="ïṡļíḋè"/>
            <p:cNvSpPr/>
            <p:nvPr/>
          </p:nvSpPr>
          <p:spPr bwMode="auto">
            <a:xfrm>
              <a:off x="7842865" y="4128316"/>
              <a:ext cx="7408"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1" name="íślîde"/>
            <p:cNvSpPr/>
            <p:nvPr/>
          </p:nvSpPr>
          <p:spPr bwMode="auto">
            <a:xfrm>
              <a:off x="7820641" y="4128316"/>
              <a:ext cx="7408"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2" name="ïś1iḓé"/>
            <p:cNvSpPr/>
            <p:nvPr/>
          </p:nvSpPr>
          <p:spPr bwMode="auto">
            <a:xfrm>
              <a:off x="7791010" y="4128316"/>
              <a:ext cx="14816"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3" name="îSļíḓê"/>
            <p:cNvSpPr/>
            <p:nvPr/>
          </p:nvSpPr>
          <p:spPr bwMode="auto">
            <a:xfrm>
              <a:off x="7868793"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4" name="ïSḻiḍè"/>
            <p:cNvSpPr/>
            <p:nvPr/>
          </p:nvSpPr>
          <p:spPr bwMode="auto">
            <a:xfrm>
              <a:off x="7891017"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5" name="îṣļïḋê"/>
            <p:cNvSpPr/>
            <p:nvPr/>
          </p:nvSpPr>
          <p:spPr bwMode="auto">
            <a:xfrm>
              <a:off x="7920649"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6" name="ïś1ïḑê"/>
            <p:cNvSpPr/>
            <p:nvPr/>
          </p:nvSpPr>
          <p:spPr bwMode="auto">
            <a:xfrm>
              <a:off x="7942872"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7" name="ïS1iḋê"/>
            <p:cNvSpPr/>
            <p:nvPr/>
          </p:nvSpPr>
          <p:spPr bwMode="auto">
            <a:xfrm>
              <a:off x="7968798"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8" name="ïšḻïḓé"/>
            <p:cNvSpPr/>
            <p:nvPr/>
          </p:nvSpPr>
          <p:spPr bwMode="auto">
            <a:xfrm>
              <a:off x="7998430"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19" name="îṩḷîḍe"/>
            <p:cNvSpPr/>
            <p:nvPr/>
          </p:nvSpPr>
          <p:spPr bwMode="auto">
            <a:xfrm>
              <a:off x="8020653"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0" name="ísḻïdè"/>
            <p:cNvSpPr/>
            <p:nvPr/>
          </p:nvSpPr>
          <p:spPr bwMode="auto">
            <a:xfrm>
              <a:off x="8042877"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1" name="îsḻiḋè"/>
            <p:cNvSpPr/>
            <p:nvPr/>
          </p:nvSpPr>
          <p:spPr bwMode="auto">
            <a:xfrm>
              <a:off x="8068805"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2" name="îšľîḓé"/>
            <p:cNvSpPr/>
            <p:nvPr/>
          </p:nvSpPr>
          <p:spPr bwMode="auto">
            <a:xfrm>
              <a:off x="8098437"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3" name="îŝḻiḋé"/>
            <p:cNvSpPr/>
            <p:nvPr/>
          </p:nvSpPr>
          <p:spPr bwMode="auto">
            <a:xfrm>
              <a:off x="8120660"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4" name="íṣḻïdê"/>
            <p:cNvSpPr/>
            <p:nvPr/>
          </p:nvSpPr>
          <p:spPr bwMode="auto">
            <a:xfrm>
              <a:off x="8142884"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5" name="ísḻïḍè"/>
            <p:cNvSpPr/>
            <p:nvPr/>
          </p:nvSpPr>
          <p:spPr bwMode="auto">
            <a:xfrm>
              <a:off x="8168810"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6" name="ïš1îḑe"/>
            <p:cNvSpPr/>
            <p:nvPr/>
          </p:nvSpPr>
          <p:spPr bwMode="auto">
            <a:xfrm>
              <a:off x="8198441"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7" name="ïṧḷîḋê"/>
            <p:cNvSpPr/>
            <p:nvPr/>
          </p:nvSpPr>
          <p:spPr bwMode="auto">
            <a:xfrm>
              <a:off x="8220665" y="4128316"/>
              <a:ext cx="14816"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8" name="íSḷidé"/>
            <p:cNvSpPr/>
            <p:nvPr/>
          </p:nvSpPr>
          <p:spPr bwMode="auto">
            <a:xfrm>
              <a:off x="8242889" y="4128316"/>
              <a:ext cx="18521" cy="70375"/>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29" name="íṩḻiḍè"/>
            <p:cNvSpPr/>
            <p:nvPr/>
          </p:nvSpPr>
          <p:spPr bwMode="auto">
            <a:xfrm>
              <a:off x="8276225" y="4128316"/>
              <a:ext cx="7408" cy="70375"/>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0" name="îš1iďe"/>
            <p:cNvSpPr/>
            <p:nvPr/>
          </p:nvSpPr>
          <p:spPr bwMode="auto">
            <a:xfrm>
              <a:off x="8298448" y="4128316"/>
              <a:ext cx="7408"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1" name="îšľïḓê"/>
            <p:cNvSpPr/>
            <p:nvPr/>
          </p:nvSpPr>
          <p:spPr bwMode="auto">
            <a:xfrm>
              <a:off x="8320672" y="4128316"/>
              <a:ext cx="14816"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2" name="îSlïḋé"/>
            <p:cNvSpPr/>
            <p:nvPr/>
          </p:nvSpPr>
          <p:spPr bwMode="auto">
            <a:xfrm>
              <a:off x="8342895" y="4128316"/>
              <a:ext cx="18521" cy="70375"/>
            </a:xfrm>
            <a:prstGeom prst="rect">
              <a:avLst/>
            </a:prstGeom>
            <a:solidFill>
              <a:srgbClr val="000000">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3" name="ïşľiḑe"/>
            <p:cNvSpPr/>
            <p:nvPr/>
          </p:nvSpPr>
          <p:spPr bwMode="auto">
            <a:xfrm>
              <a:off x="8376230" y="4120908"/>
              <a:ext cx="92599" cy="7408"/>
            </a:xfrm>
            <a:prstGeom prst="rect">
              <a:avLst/>
            </a:pr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4" name="iś1íḍê"/>
            <p:cNvSpPr/>
            <p:nvPr/>
          </p:nvSpPr>
          <p:spPr bwMode="auto">
            <a:xfrm>
              <a:off x="7535441" y="4291288"/>
              <a:ext cx="40744" cy="14816"/>
            </a:xfrm>
            <a:prstGeom prst="rect">
              <a:avLst/>
            </a:prstGeom>
            <a:solidFill>
              <a:srgbClr val="FFFFFF">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5" name="îŝľîdé"/>
            <p:cNvSpPr/>
            <p:nvPr/>
          </p:nvSpPr>
          <p:spPr bwMode="auto">
            <a:xfrm>
              <a:off x="8013245" y="4291288"/>
              <a:ext cx="129638" cy="125933"/>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sp>
          <p:nvSpPr>
            <p:cNvPr id="236" name="ïṧḻîďè"/>
            <p:cNvSpPr/>
            <p:nvPr/>
          </p:nvSpPr>
          <p:spPr bwMode="auto">
            <a:xfrm>
              <a:off x="7235422" y="3302343"/>
              <a:ext cx="1685285" cy="1696390"/>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alpha val="10000"/>
              </a:srgbClr>
            </a:solidFill>
            <a:ln>
              <a:noFill/>
            </a:ln>
          </p:spPr>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sz="1015" b="0" i="0" u="none" strike="noStrike" kern="1200" cap="none" spc="0" normalizeH="0" baseline="0" noProof="0">
                <a:ln>
                  <a:noFill/>
                </a:ln>
                <a:solidFill>
                  <a:prstClr val="black"/>
                </a:solidFill>
                <a:effectLst/>
                <a:uLnTx/>
                <a:uFillTx/>
                <a:latin typeface="Calibri Light" panose="020F0302020204030204"/>
                <a:ea typeface="微软雅黑 Light" panose="020B0502040204020203" charset="-122"/>
                <a:cs typeface="+mn-cs"/>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文本框 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4041775" y="2404867"/>
            <a:ext cx="10972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lvl="0" algn="l" defTabSz="914400" fontAlgn="base">
              <a:spcBef>
                <a:spcPct val="0"/>
              </a:spcBef>
              <a:spcAft>
                <a:spcPct val="0"/>
              </a:spcAft>
            </a:pPr>
            <a:r>
              <a:rPr lang="en-US" altLang="zh-CN" sz="2400">
                <a:solidFill>
                  <a:schemeClr val="accent1">
                    <a:lumMod val="75000"/>
                  </a:schemeClr>
                </a:solidFill>
                <a:latin typeface="+mj-ea"/>
                <a:ea typeface="+mj-ea"/>
                <a:sym typeface="微软雅黑" panose="020B0503020204020204" pitchFamily="34" charset="-122"/>
              </a:rPr>
              <a:t>UI</a:t>
            </a:r>
            <a:r>
              <a:rPr lang="zh-CN" altLang="en-US" sz="2400">
                <a:solidFill>
                  <a:schemeClr val="accent1">
                    <a:lumMod val="75000"/>
                  </a:schemeClr>
                </a:solidFill>
                <a:latin typeface="+mj-ea"/>
                <a:ea typeface="+mj-ea"/>
                <a:sym typeface="微软雅黑" panose="020B0503020204020204" pitchFamily="34" charset="-122"/>
              </a:rPr>
              <a:t>设计</a:t>
            </a:r>
            <a:endParaRPr lang="zh-CN" altLang="en-US" sz="2400">
              <a:solidFill>
                <a:schemeClr val="accent1"/>
              </a:solidFill>
              <a:latin typeface="+mj-ea"/>
              <a:ea typeface="+mj-ea"/>
            </a:endParaRPr>
          </a:p>
        </p:txBody>
      </p:sp>
      <p:sp>
        <p:nvSpPr>
          <p:cNvPr id="5" name="文本框 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txBox="1">
            <a:spLocks noChangeArrowheads="1"/>
          </p:cNvSpPr>
          <p:nvPr/>
        </p:nvSpPr>
        <p:spPr bwMode="auto">
          <a:xfrm>
            <a:off x="4074160" y="2865117"/>
            <a:ext cx="995680" cy="213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en-US" altLang="zh-CN" sz="800">
                <a:solidFill>
                  <a:schemeClr val="accent1"/>
                </a:solidFill>
                <a:latin typeface="+mj-lt"/>
                <a:ea typeface="方正兰亭黑_GBK"/>
              </a:rPr>
              <a:t>The design of UI</a:t>
            </a:r>
            <a:endParaRPr lang="en-US" altLang="zh-CN" sz="800">
              <a:solidFill>
                <a:schemeClr val="accent1"/>
              </a:solidFill>
              <a:latin typeface="+mj-lt"/>
              <a:ea typeface="方正兰亭黑_GBK"/>
            </a:endParaRPr>
          </a:p>
        </p:txBody>
      </p:sp>
      <p:cxnSp>
        <p:nvCxnSpPr>
          <p:cNvPr id="7" name="直接连接符 6"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CxnSpPr/>
          <p:nvPr/>
        </p:nvCxnSpPr>
        <p:spPr>
          <a:xfrm>
            <a:off x="4358191" y="3150072"/>
            <a:ext cx="427617"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Freeform 5" descr="e7d195523061f1c09e9d68d7cf438b91ef959ecb14fc25d26BBA7F7DBC18E55DFF4014AF651F0BF2569D4B6C1DA7F1A4683A481403BD872FC687266AD13265C1DE7C373772FD8728ABDD69ADD03BFF5BE2862BC891DBB79EEBC94C9DFDC16E046D6941B99547B168C9310459A6A36518BEA3402FB7A878504F0D6FA8AE2C1ACFBFE35F9F679CA70F919E73C0EC9AE042"/>
          <p:cNvSpPr/>
          <p:nvPr/>
        </p:nvSpPr>
        <p:spPr bwMode="auto">
          <a:xfrm>
            <a:off x="4149909" y="1397732"/>
            <a:ext cx="844179" cy="937431"/>
          </a:xfrm>
          <a:custGeom>
            <a:avLst/>
            <a:gdLst>
              <a:gd name="T0" fmla="*/ 248 w 648"/>
              <a:gd name="T1" fmla="*/ 0 h 721"/>
              <a:gd name="T2" fmla="*/ 626 w 648"/>
              <a:gd name="T3" fmla="*/ 0 h 721"/>
              <a:gd name="T4" fmla="*/ 642 w 648"/>
              <a:gd name="T5" fmla="*/ 9 h 721"/>
              <a:gd name="T6" fmla="*/ 647 w 648"/>
              <a:gd name="T7" fmla="*/ 38 h 721"/>
              <a:gd name="T8" fmla="*/ 647 w 648"/>
              <a:gd name="T9" fmla="*/ 551 h 721"/>
              <a:gd name="T10" fmla="*/ 640 w 648"/>
              <a:gd name="T11" fmla="*/ 569 h 721"/>
              <a:gd name="T12" fmla="*/ 619 w 648"/>
              <a:gd name="T13" fmla="*/ 575 h 721"/>
              <a:gd name="T14" fmla="*/ 84 w 648"/>
              <a:gd name="T15" fmla="*/ 577 h 721"/>
              <a:gd name="T16" fmla="*/ 44 w 648"/>
              <a:gd name="T17" fmla="*/ 643 h 721"/>
              <a:gd name="T18" fmla="*/ 98 w 648"/>
              <a:gd name="T19" fmla="*/ 680 h 721"/>
              <a:gd name="T20" fmla="*/ 607 w 648"/>
              <a:gd name="T21" fmla="*/ 681 h 721"/>
              <a:gd name="T22" fmla="*/ 607 w 648"/>
              <a:gd name="T23" fmla="*/ 629 h 721"/>
              <a:gd name="T24" fmla="*/ 627 w 648"/>
              <a:gd name="T25" fmla="*/ 610 h 721"/>
              <a:gd name="T26" fmla="*/ 646 w 648"/>
              <a:gd name="T27" fmla="*/ 629 h 721"/>
              <a:gd name="T28" fmla="*/ 646 w 648"/>
              <a:gd name="T29" fmla="*/ 700 h 721"/>
              <a:gd name="T30" fmla="*/ 624 w 648"/>
              <a:gd name="T31" fmla="*/ 720 h 721"/>
              <a:gd name="T32" fmla="*/ 130 w 648"/>
              <a:gd name="T33" fmla="*/ 720 h 721"/>
              <a:gd name="T34" fmla="*/ 76 w 648"/>
              <a:gd name="T35" fmla="*/ 718 h 721"/>
              <a:gd name="T36" fmla="*/ 11 w 648"/>
              <a:gd name="T37" fmla="*/ 669 h 721"/>
              <a:gd name="T38" fmla="*/ 0 w 648"/>
              <a:gd name="T39" fmla="*/ 629 h 721"/>
              <a:gd name="T40" fmla="*/ 0 w 648"/>
              <a:gd name="T41" fmla="*/ 93 h 721"/>
              <a:gd name="T42" fmla="*/ 10 w 648"/>
              <a:gd name="T43" fmla="*/ 55 h 721"/>
              <a:gd name="T44" fmla="*/ 76 w 648"/>
              <a:gd name="T45" fmla="*/ 3 h 721"/>
              <a:gd name="T46" fmla="*/ 95 w 648"/>
              <a:gd name="T47" fmla="*/ 0 h 721"/>
              <a:gd name="T48" fmla="*/ 95 w 648"/>
              <a:gd name="T49" fmla="*/ 19 h 721"/>
              <a:gd name="T50" fmla="*/ 95 w 648"/>
              <a:gd name="T51" fmla="*/ 455 h 721"/>
              <a:gd name="T52" fmla="*/ 173 w 648"/>
              <a:gd name="T53" fmla="*/ 372 h 721"/>
              <a:gd name="T54" fmla="*/ 249 w 648"/>
              <a:gd name="T55" fmla="*/ 456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8" h="721">
                <a:moveTo>
                  <a:pt x="248" y="0"/>
                </a:moveTo>
                <a:cubicBezTo>
                  <a:pt x="626" y="0"/>
                  <a:pt x="626" y="0"/>
                  <a:pt x="626" y="0"/>
                </a:cubicBezTo>
                <a:cubicBezTo>
                  <a:pt x="632" y="2"/>
                  <a:pt x="639" y="3"/>
                  <a:pt x="642" y="9"/>
                </a:cubicBezTo>
                <a:cubicBezTo>
                  <a:pt x="648" y="17"/>
                  <a:pt x="646" y="28"/>
                  <a:pt x="647" y="38"/>
                </a:cubicBezTo>
                <a:cubicBezTo>
                  <a:pt x="646" y="209"/>
                  <a:pt x="646" y="380"/>
                  <a:pt x="647" y="551"/>
                </a:cubicBezTo>
                <a:cubicBezTo>
                  <a:pt x="647" y="557"/>
                  <a:pt x="645" y="565"/>
                  <a:pt x="640" y="569"/>
                </a:cubicBezTo>
                <a:cubicBezTo>
                  <a:pt x="634" y="575"/>
                  <a:pt x="626" y="575"/>
                  <a:pt x="619" y="575"/>
                </a:cubicBezTo>
                <a:cubicBezTo>
                  <a:pt x="598" y="576"/>
                  <a:pt x="117" y="572"/>
                  <a:pt x="84" y="577"/>
                </a:cubicBezTo>
                <a:cubicBezTo>
                  <a:pt x="55" y="581"/>
                  <a:pt x="34" y="615"/>
                  <a:pt x="44" y="643"/>
                </a:cubicBezTo>
                <a:cubicBezTo>
                  <a:pt x="50" y="666"/>
                  <a:pt x="74" y="681"/>
                  <a:pt x="98" y="680"/>
                </a:cubicBezTo>
                <a:cubicBezTo>
                  <a:pt x="255" y="681"/>
                  <a:pt x="450" y="680"/>
                  <a:pt x="607" y="681"/>
                </a:cubicBezTo>
                <a:cubicBezTo>
                  <a:pt x="607" y="663"/>
                  <a:pt x="607" y="646"/>
                  <a:pt x="607" y="629"/>
                </a:cubicBezTo>
                <a:cubicBezTo>
                  <a:pt x="607" y="619"/>
                  <a:pt x="616" y="609"/>
                  <a:pt x="627" y="610"/>
                </a:cubicBezTo>
                <a:cubicBezTo>
                  <a:pt x="637" y="609"/>
                  <a:pt x="647" y="619"/>
                  <a:pt x="646" y="629"/>
                </a:cubicBezTo>
                <a:cubicBezTo>
                  <a:pt x="647" y="653"/>
                  <a:pt x="647" y="676"/>
                  <a:pt x="646" y="700"/>
                </a:cubicBezTo>
                <a:cubicBezTo>
                  <a:pt x="647" y="712"/>
                  <a:pt x="636" y="721"/>
                  <a:pt x="624" y="720"/>
                </a:cubicBezTo>
                <a:cubicBezTo>
                  <a:pt x="130" y="720"/>
                  <a:pt x="130" y="720"/>
                  <a:pt x="130" y="720"/>
                </a:cubicBezTo>
                <a:cubicBezTo>
                  <a:pt x="112" y="719"/>
                  <a:pt x="94" y="721"/>
                  <a:pt x="76" y="718"/>
                </a:cubicBezTo>
                <a:cubicBezTo>
                  <a:pt x="48" y="713"/>
                  <a:pt x="24" y="694"/>
                  <a:pt x="11" y="669"/>
                </a:cubicBezTo>
                <a:cubicBezTo>
                  <a:pt x="4" y="657"/>
                  <a:pt x="3" y="642"/>
                  <a:pt x="0" y="629"/>
                </a:cubicBezTo>
                <a:cubicBezTo>
                  <a:pt x="0" y="93"/>
                  <a:pt x="0" y="93"/>
                  <a:pt x="0" y="93"/>
                </a:cubicBezTo>
                <a:cubicBezTo>
                  <a:pt x="2" y="80"/>
                  <a:pt x="4" y="67"/>
                  <a:pt x="10" y="55"/>
                </a:cubicBezTo>
                <a:cubicBezTo>
                  <a:pt x="22" y="29"/>
                  <a:pt x="47" y="8"/>
                  <a:pt x="76" y="3"/>
                </a:cubicBezTo>
                <a:cubicBezTo>
                  <a:pt x="83" y="2"/>
                  <a:pt x="87" y="1"/>
                  <a:pt x="95" y="0"/>
                </a:cubicBezTo>
                <a:cubicBezTo>
                  <a:pt x="95" y="0"/>
                  <a:pt x="95" y="13"/>
                  <a:pt x="95" y="19"/>
                </a:cubicBezTo>
                <a:cubicBezTo>
                  <a:pt x="95" y="159"/>
                  <a:pt x="95" y="455"/>
                  <a:pt x="95" y="455"/>
                </a:cubicBezTo>
                <a:cubicBezTo>
                  <a:pt x="119" y="428"/>
                  <a:pt x="173" y="372"/>
                  <a:pt x="173" y="372"/>
                </a:cubicBezTo>
                <a:cubicBezTo>
                  <a:pt x="249" y="456"/>
                  <a:pt x="249" y="456"/>
                  <a:pt x="249" y="456"/>
                </a:cubicBez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accent1"/>
              </a:solidFill>
            </a:endParaRPr>
          </a:p>
        </p:txBody>
      </p:sp>
      <p:sp>
        <p:nvSpPr>
          <p:cNvPr id="10" name="圆角矩形 29"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042057" y="3744427"/>
            <a:ext cx="1059886" cy="313473"/>
          </a:xfrm>
          <a:prstGeom prst="roundRect">
            <a:avLst>
              <a:gd name="adj" fmla="val 50000"/>
            </a:avLst>
          </a:prstGeom>
          <a:no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a:solidFill>
                  <a:schemeClr val="accent1"/>
                </a:solidFill>
                <a:latin typeface="+mj-lt"/>
              </a:rPr>
              <a:t>PART ONE</a:t>
            </a:r>
            <a:endParaRPr lang="en-US" altLang="zh-CN" sz="1000">
              <a:solidFill>
                <a:schemeClr val="accent1"/>
              </a:solidFill>
              <a:latin typeface="+mj-lt"/>
            </a:endParaRPr>
          </a:p>
        </p:txBody>
      </p:sp>
      <p:grpSp>
        <p:nvGrpSpPr>
          <p:cNvPr id="15" name="b1142882-0153-4ef1-ab3e-a8f8de0e06a8"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018713" y="192331"/>
            <a:ext cx="1941301" cy="601649"/>
            <a:chOff x="3135086" y="2512940"/>
            <a:chExt cx="5921821" cy="1835296"/>
          </a:xfrm>
        </p:grpSpPr>
        <p:grpSp>
          <p:nvGrpSpPr>
            <p:cNvPr id="16" name="ïṡľïḑé"/>
            <p:cNvGrpSpPr/>
            <p:nvPr/>
          </p:nvGrpSpPr>
          <p:grpSpPr>
            <a:xfrm>
              <a:off x="3135086" y="2512940"/>
              <a:ext cx="1823280" cy="1835296"/>
              <a:chOff x="3551238" y="3067050"/>
              <a:chExt cx="722313" cy="727075"/>
            </a:xfrm>
          </p:grpSpPr>
          <p:sp>
            <p:nvSpPr>
              <p:cNvPr id="46" name="ïşḷîďé"/>
              <p:cNvSpPr/>
              <p:nvPr/>
            </p:nvSpPr>
            <p:spPr bwMode="auto">
              <a:xfrm>
                <a:off x="3575051" y="3087688"/>
                <a:ext cx="673100" cy="679450"/>
              </a:xfrm>
              <a:custGeom>
                <a:avLst/>
                <a:gdLst>
                  <a:gd name="T0" fmla="*/ 102 w 204"/>
                  <a:gd name="T1" fmla="*/ 0 h 204"/>
                  <a:gd name="T2" fmla="*/ 204 w 204"/>
                  <a:gd name="T3" fmla="*/ 102 h 204"/>
                  <a:gd name="T4" fmla="*/ 102 w 204"/>
                  <a:gd name="T5" fmla="*/ 204 h 204"/>
                  <a:gd name="T6" fmla="*/ 0 w 204"/>
                  <a:gd name="T7" fmla="*/ 102 h 204"/>
                  <a:gd name="T8" fmla="*/ 102 w 204"/>
                  <a:gd name="T9" fmla="*/ 0 h 204"/>
                  <a:gd name="T10" fmla="*/ 102 w 204"/>
                  <a:gd name="T11" fmla="*/ 25 h 204"/>
                  <a:gd name="T12" fmla="*/ 24 w 204"/>
                  <a:gd name="T13" fmla="*/ 103 h 204"/>
                  <a:gd name="T14" fmla="*/ 102 w 204"/>
                  <a:gd name="T15" fmla="*/ 181 h 204"/>
                  <a:gd name="T16" fmla="*/ 180 w 204"/>
                  <a:gd name="T17" fmla="*/ 103 h 204"/>
                  <a:gd name="T18" fmla="*/ 102 w 204"/>
                  <a:gd name="T19" fmla="*/ 2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 h="204">
                    <a:moveTo>
                      <a:pt x="102" y="0"/>
                    </a:moveTo>
                    <a:cubicBezTo>
                      <a:pt x="159" y="0"/>
                      <a:pt x="204" y="46"/>
                      <a:pt x="204" y="102"/>
                    </a:cubicBezTo>
                    <a:cubicBezTo>
                      <a:pt x="204" y="158"/>
                      <a:pt x="159" y="204"/>
                      <a:pt x="102" y="204"/>
                    </a:cubicBezTo>
                    <a:cubicBezTo>
                      <a:pt x="46" y="204"/>
                      <a:pt x="0" y="158"/>
                      <a:pt x="0" y="102"/>
                    </a:cubicBezTo>
                    <a:cubicBezTo>
                      <a:pt x="0" y="46"/>
                      <a:pt x="46" y="0"/>
                      <a:pt x="102" y="0"/>
                    </a:cubicBezTo>
                    <a:close/>
                    <a:moveTo>
                      <a:pt x="102" y="25"/>
                    </a:moveTo>
                    <a:cubicBezTo>
                      <a:pt x="59" y="25"/>
                      <a:pt x="24" y="60"/>
                      <a:pt x="24" y="103"/>
                    </a:cubicBezTo>
                    <a:cubicBezTo>
                      <a:pt x="24" y="146"/>
                      <a:pt x="59" y="181"/>
                      <a:pt x="102" y="181"/>
                    </a:cubicBezTo>
                    <a:cubicBezTo>
                      <a:pt x="145" y="181"/>
                      <a:pt x="180" y="146"/>
                      <a:pt x="180" y="103"/>
                    </a:cubicBezTo>
                    <a:cubicBezTo>
                      <a:pt x="180" y="60"/>
                      <a:pt x="145" y="25"/>
                      <a:pt x="102" y="25"/>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7" name="îṣļïḋé"/>
              <p:cNvSpPr/>
              <p:nvPr/>
            </p:nvSpPr>
            <p:spPr bwMode="auto">
              <a:xfrm>
                <a:off x="3621088" y="3103563"/>
                <a:ext cx="584200" cy="203200"/>
              </a:xfrm>
              <a:custGeom>
                <a:avLst/>
                <a:gdLst>
                  <a:gd name="T0" fmla="*/ 8 w 177"/>
                  <a:gd name="T1" fmla="*/ 53 h 61"/>
                  <a:gd name="T2" fmla="*/ 0 w 177"/>
                  <a:gd name="T3" fmla="*/ 56 h 61"/>
                  <a:gd name="T4" fmla="*/ 5 w 177"/>
                  <a:gd name="T5" fmla="*/ 52 h 61"/>
                  <a:gd name="T6" fmla="*/ 4 w 177"/>
                  <a:gd name="T7" fmla="*/ 50 h 61"/>
                  <a:gd name="T8" fmla="*/ 5 w 177"/>
                  <a:gd name="T9" fmla="*/ 48 h 61"/>
                  <a:gd name="T10" fmla="*/ 10 w 177"/>
                  <a:gd name="T11" fmla="*/ 41 h 61"/>
                  <a:gd name="T12" fmla="*/ 17 w 177"/>
                  <a:gd name="T13" fmla="*/ 50 h 61"/>
                  <a:gd name="T14" fmla="*/ 14 w 177"/>
                  <a:gd name="T15" fmla="*/ 35 h 61"/>
                  <a:gd name="T16" fmla="*/ 23 w 177"/>
                  <a:gd name="T17" fmla="*/ 46 h 61"/>
                  <a:gd name="T18" fmla="*/ 31 w 177"/>
                  <a:gd name="T19" fmla="*/ 38 h 61"/>
                  <a:gd name="T20" fmla="*/ 29 w 177"/>
                  <a:gd name="T21" fmla="*/ 40 h 61"/>
                  <a:gd name="T22" fmla="*/ 18 w 177"/>
                  <a:gd name="T23" fmla="*/ 32 h 61"/>
                  <a:gd name="T24" fmla="*/ 19 w 177"/>
                  <a:gd name="T25" fmla="*/ 30 h 61"/>
                  <a:gd name="T26" fmla="*/ 21 w 177"/>
                  <a:gd name="T27" fmla="*/ 27 h 61"/>
                  <a:gd name="T28" fmla="*/ 41 w 177"/>
                  <a:gd name="T29" fmla="*/ 29 h 61"/>
                  <a:gd name="T30" fmla="*/ 43 w 177"/>
                  <a:gd name="T31" fmla="*/ 29 h 61"/>
                  <a:gd name="T32" fmla="*/ 35 w 177"/>
                  <a:gd name="T33" fmla="*/ 35 h 61"/>
                  <a:gd name="T34" fmla="*/ 31 w 177"/>
                  <a:gd name="T35" fmla="*/ 21 h 61"/>
                  <a:gd name="T36" fmla="*/ 46 w 177"/>
                  <a:gd name="T37" fmla="*/ 11 h 61"/>
                  <a:gd name="T38" fmla="*/ 47 w 177"/>
                  <a:gd name="T39" fmla="*/ 11 h 61"/>
                  <a:gd name="T40" fmla="*/ 47 w 177"/>
                  <a:gd name="T41" fmla="*/ 26 h 61"/>
                  <a:gd name="T42" fmla="*/ 39 w 177"/>
                  <a:gd name="T43" fmla="*/ 15 h 61"/>
                  <a:gd name="T44" fmla="*/ 72 w 177"/>
                  <a:gd name="T45" fmla="*/ 16 h 61"/>
                  <a:gd name="T46" fmla="*/ 71 w 177"/>
                  <a:gd name="T47" fmla="*/ 2 h 61"/>
                  <a:gd name="T48" fmla="*/ 65 w 177"/>
                  <a:gd name="T49" fmla="*/ 15 h 61"/>
                  <a:gd name="T50" fmla="*/ 64 w 177"/>
                  <a:gd name="T51" fmla="*/ 4 h 61"/>
                  <a:gd name="T52" fmla="*/ 84 w 177"/>
                  <a:gd name="T53" fmla="*/ 1 h 61"/>
                  <a:gd name="T54" fmla="*/ 84 w 177"/>
                  <a:gd name="T55" fmla="*/ 1 h 61"/>
                  <a:gd name="T56" fmla="*/ 78 w 177"/>
                  <a:gd name="T57" fmla="*/ 16 h 61"/>
                  <a:gd name="T58" fmla="*/ 77 w 177"/>
                  <a:gd name="T59" fmla="*/ 15 h 61"/>
                  <a:gd name="T60" fmla="*/ 90 w 177"/>
                  <a:gd name="T61" fmla="*/ 1 h 61"/>
                  <a:gd name="T62" fmla="*/ 94 w 177"/>
                  <a:gd name="T63" fmla="*/ 15 h 61"/>
                  <a:gd name="T64" fmla="*/ 92 w 177"/>
                  <a:gd name="T65" fmla="*/ 15 h 61"/>
                  <a:gd name="T66" fmla="*/ 113 w 177"/>
                  <a:gd name="T67" fmla="*/ 3 h 61"/>
                  <a:gd name="T68" fmla="*/ 102 w 177"/>
                  <a:gd name="T69" fmla="*/ 2 h 61"/>
                  <a:gd name="T70" fmla="*/ 105 w 177"/>
                  <a:gd name="T71" fmla="*/ 14 h 61"/>
                  <a:gd name="T72" fmla="*/ 117 w 177"/>
                  <a:gd name="T73" fmla="*/ 5 h 61"/>
                  <a:gd name="T74" fmla="*/ 122 w 177"/>
                  <a:gd name="T75" fmla="*/ 19 h 61"/>
                  <a:gd name="T76" fmla="*/ 119 w 177"/>
                  <a:gd name="T77" fmla="*/ 13 h 61"/>
                  <a:gd name="T78" fmla="*/ 121 w 177"/>
                  <a:gd name="T79" fmla="*/ 12 h 61"/>
                  <a:gd name="T80" fmla="*/ 124 w 177"/>
                  <a:gd name="T81" fmla="*/ 10 h 61"/>
                  <a:gd name="T82" fmla="*/ 131 w 177"/>
                  <a:gd name="T83" fmla="*/ 26 h 61"/>
                  <a:gd name="T84" fmla="*/ 126 w 177"/>
                  <a:gd name="T85" fmla="*/ 23 h 61"/>
                  <a:gd name="T86" fmla="*/ 124 w 177"/>
                  <a:gd name="T87" fmla="*/ 23 h 61"/>
                  <a:gd name="T88" fmla="*/ 137 w 177"/>
                  <a:gd name="T89" fmla="*/ 14 h 61"/>
                  <a:gd name="T90" fmla="*/ 133 w 177"/>
                  <a:gd name="T91" fmla="*/ 11 h 61"/>
                  <a:gd name="T92" fmla="*/ 137 w 177"/>
                  <a:gd name="T93" fmla="*/ 32 h 61"/>
                  <a:gd name="T94" fmla="*/ 137 w 177"/>
                  <a:gd name="T95" fmla="*/ 32 h 61"/>
                  <a:gd name="T96" fmla="*/ 145 w 177"/>
                  <a:gd name="T97" fmla="*/ 19 h 61"/>
                  <a:gd name="T98" fmla="*/ 146 w 177"/>
                  <a:gd name="T99" fmla="*/ 19 h 61"/>
                  <a:gd name="T100" fmla="*/ 159 w 177"/>
                  <a:gd name="T101" fmla="*/ 31 h 61"/>
                  <a:gd name="T102" fmla="*/ 149 w 177"/>
                  <a:gd name="T103" fmla="*/ 42 h 61"/>
                  <a:gd name="T104" fmla="*/ 155 w 177"/>
                  <a:gd name="T105" fmla="*/ 27 h 61"/>
                  <a:gd name="T106" fmla="*/ 166 w 177"/>
                  <a:gd name="T107" fmla="*/ 40 h 61"/>
                  <a:gd name="T108" fmla="*/ 160 w 177"/>
                  <a:gd name="T109" fmla="*/ 37 h 61"/>
                  <a:gd name="T110" fmla="*/ 153 w 177"/>
                  <a:gd name="T111" fmla="*/ 46 h 61"/>
                  <a:gd name="T112" fmla="*/ 177 w 177"/>
                  <a:gd name="T113" fmla="*/ 55 h 61"/>
                  <a:gd name="T114" fmla="*/ 162 w 177"/>
                  <a:gd name="T115" fmla="*/ 60 h 61"/>
                  <a:gd name="T116" fmla="*/ 165 w 177"/>
                  <a:gd name="T117" fmla="*/ 55 h 61"/>
                  <a:gd name="T118" fmla="*/ 173 w 177"/>
                  <a:gd name="T119" fmla="*/ 4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61">
                    <a:moveTo>
                      <a:pt x="6" y="46"/>
                    </a:moveTo>
                    <a:cubicBezTo>
                      <a:pt x="6" y="46"/>
                      <a:pt x="6" y="46"/>
                      <a:pt x="6" y="46"/>
                    </a:cubicBezTo>
                    <a:cubicBezTo>
                      <a:pt x="6" y="46"/>
                      <a:pt x="6" y="46"/>
                      <a:pt x="6" y="46"/>
                    </a:cubicBezTo>
                    <a:cubicBezTo>
                      <a:pt x="6" y="46"/>
                      <a:pt x="6" y="47"/>
                      <a:pt x="6" y="47"/>
                    </a:cubicBezTo>
                    <a:cubicBezTo>
                      <a:pt x="6" y="47"/>
                      <a:pt x="6" y="47"/>
                      <a:pt x="6" y="47"/>
                    </a:cubicBezTo>
                    <a:cubicBezTo>
                      <a:pt x="17" y="57"/>
                      <a:pt x="17" y="57"/>
                      <a:pt x="17" y="57"/>
                    </a:cubicBezTo>
                    <a:cubicBezTo>
                      <a:pt x="17" y="57"/>
                      <a:pt x="17" y="57"/>
                      <a:pt x="17" y="57"/>
                    </a:cubicBezTo>
                    <a:cubicBezTo>
                      <a:pt x="8" y="53"/>
                      <a:pt x="8" y="53"/>
                      <a:pt x="8" y="53"/>
                    </a:cubicBezTo>
                    <a:cubicBezTo>
                      <a:pt x="8" y="54"/>
                      <a:pt x="8" y="54"/>
                      <a:pt x="8" y="54"/>
                    </a:cubicBezTo>
                    <a:cubicBezTo>
                      <a:pt x="15" y="60"/>
                      <a:pt x="15" y="60"/>
                      <a:pt x="15" y="60"/>
                    </a:cubicBezTo>
                    <a:cubicBezTo>
                      <a:pt x="15" y="61"/>
                      <a:pt x="15" y="61"/>
                      <a:pt x="15" y="61"/>
                    </a:cubicBezTo>
                    <a:cubicBezTo>
                      <a:pt x="1" y="55"/>
                      <a:pt x="1" y="55"/>
                      <a:pt x="1" y="55"/>
                    </a:cubicBezTo>
                    <a:cubicBezTo>
                      <a:pt x="1" y="55"/>
                      <a:pt x="1" y="55"/>
                      <a:pt x="1" y="55"/>
                    </a:cubicBezTo>
                    <a:cubicBezTo>
                      <a:pt x="1" y="55"/>
                      <a:pt x="1" y="55"/>
                      <a:pt x="1" y="55"/>
                    </a:cubicBezTo>
                    <a:cubicBezTo>
                      <a:pt x="0" y="56"/>
                      <a:pt x="0" y="56"/>
                      <a:pt x="0" y="56"/>
                    </a:cubicBezTo>
                    <a:cubicBezTo>
                      <a:pt x="0" y="56"/>
                      <a:pt x="0" y="56"/>
                      <a:pt x="0" y="56"/>
                    </a:cubicBezTo>
                    <a:cubicBezTo>
                      <a:pt x="2" y="53"/>
                      <a:pt x="2" y="53"/>
                      <a:pt x="2" y="53"/>
                    </a:cubicBezTo>
                    <a:cubicBezTo>
                      <a:pt x="2" y="53"/>
                      <a:pt x="2" y="53"/>
                      <a:pt x="2" y="53"/>
                    </a:cubicBezTo>
                    <a:cubicBezTo>
                      <a:pt x="2" y="53"/>
                      <a:pt x="2" y="53"/>
                      <a:pt x="2" y="53"/>
                    </a:cubicBezTo>
                    <a:cubicBezTo>
                      <a:pt x="2" y="53"/>
                      <a:pt x="2" y="54"/>
                      <a:pt x="2" y="54"/>
                    </a:cubicBezTo>
                    <a:cubicBezTo>
                      <a:pt x="2" y="54"/>
                      <a:pt x="2" y="54"/>
                      <a:pt x="2" y="54"/>
                    </a:cubicBezTo>
                    <a:cubicBezTo>
                      <a:pt x="11" y="58"/>
                      <a:pt x="11" y="58"/>
                      <a:pt x="11" y="58"/>
                    </a:cubicBezTo>
                    <a:cubicBezTo>
                      <a:pt x="12" y="58"/>
                      <a:pt x="12" y="58"/>
                      <a:pt x="12" y="58"/>
                    </a:cubicBezTo>
                    <a:cubicBezTo>
                      <a:pt x="5" y="52"/>
                      <a:pt x="5" y="52"/>
                      <a:pt x="5" y="52"/>
                    </a:cubicBezTo>
                    <a:cubicBezTo>
                      <a:pt x="4" y="52"/>
                      <a:pt x="4" y="52"/>
                      <a:pt x="4" y="52"/>
                    </a:cubicBezTo>
                    <a:cubicBezTo>
                      <a:pt x="3" y="52"/>
                      <a:pt x="3" y="52"/>
                      <a:pt x="3" y="52"/>
                    </a:cubicBezTo>
                    <a:cubicBezTo>
                      <a:pt x="3" y="52"/>
                      <a:pt x="3" y="52"/>
                      <a:pt x="3" y="52"/>
                    </a:cubicBezTo>
                    <a:cubicBezTo>
                      <a:pt x="3" y="52"/>
                      <a:pt x="3" y="52"/>
                      <a:pt x="3" y="52"/>
                    </a:cubicBezTo>
                    <a:cubicBezTo>
                      <a:pt x="2" y="52"/>
                      <a:pt x="2" y="52"/>
                      <a:pt x="2" y="52"/>
                    </a:cubicBezTo>
                    <a:cubicBezTo>
                      <a:pt x="4" y="49"/>
                      <a:pt x="4" y="49"/>
                      <a:pt x="4" y="49"/>
                    </a:cubicBezTo>
                    <a:cubicBezTo>
                      <a:pt x="4" y="49"/>
                      <a:pt x="4" y="49"/>
                      <a:pt x="4" y="49"/>
                    </a:cubicBezTo>
                    <a:cubicBezTo>
                      <a:pt x="4" y="50"/>
                      <a:pt x="4" y="50"/>
                      <a:pt x="4" y="50"/>
                    </a:cubicBezTo>
                    <a:cubicBezTo>
                      <a:pt x="4" y="50"/>
                      <a:pt x="4" y="50"/>
                      <a:pt x="4" y="50"/>
                    </a:cubicBezTo>
                    <a:cubicBezTo>
                      <a:pt x="4" y="50"/>
                      <a:pt x="4" y="50"/>
                      <a:pt x="4" y="51"/>
                    </a:cubicBezTo>
                    <a:cubicBezTo>
                      <a:pt x="13" y="54"/>
                      <a:pt x="13" y="54"/>
                      <a:pt x="13" y="54"/>
                    </a:cubicBezTo>
                    <a:cubicBezTo>
                      <a:pt x="13" y="54"/>
                      <a:pt x="13" y="54"/>
                      <a:pt x="13" y="54"/>
                    </a:cubicBezTo>
                    <a:cubicBezTo>
                      <a:pt x="6" y="48"/>
                      <a:pt x="6" y="48"/>
                      <a:pt x="6" y="48"/>
                    </a:cubicBezTo>
                    <a:cubicBezTo>
                      <a:pt x="6" y="48"/>
                      <a:pt x="6" y="48"/>
                      <a:pt x="5" y="48"/>
                    </a:cubicBezTo>
                    <a:cubicBezTo>
                      <a:pt x="5" y="48"/>
                      <a:pt x="5" y="48"/>
                      <a:pt x="5" y="48"/>
                    </a:cubicBezTo>
                    <a:cubicBezTo>
                      <a:pt x="5" y="48"/>
                      <a:pt x="5" y="48"/>
                      <a:pt x="5" y="48"/>
                    </a:cubicBezTo>
                    <a:cubicBezTo>
                      <a:pt x="4" y="48"/>
                      <a:pt x="4" y="48"/>
                      <a:pt x="4" y="48"/>
                    </a:cubicBezTo>
                    <a:cubicBezTo>
                      <a:pt x="6" y="46"/>
                      <a:pt x="6" y="46"/>
                      <a:pt x="6" y="46"/>
                    </a:cubicBezTo>
                    <a:close/>
                    <a:moveTo>
                      <a:pt x="22" y="48"/>
                    </a:moveTo>
                    <a:cubicBezTo>
                      <a:pt x="22" y="49"/>
                      <a:pt x="21" y="49"/>
                      <a:pt x="21" y="49"/>
                    </a:cubicBezTo>
                    <a:cubicBezTo>
                      <a:pt x="20" y="50"/>
                      <a:pt x="19" y="49"/>
                      <a:pt x="18" y="48"/>
                    </a:cubicBezTo>
                    <a:cubicBezTo>
                      <a:pt x="10" y="42"/>
                      <a:pt x="10" y="42"/>
                      <a:pt x="10" y="42"/>
                    </a:cubicBezTo>
                    <a:cubicBezTo>
                      <a:pt x="10" y="42"/>
                      <a:pt x="10" y="41"/>
                      <a:pt x="10" y="41"/>
                    </a:cubicBezTo>
                    <a:cubicBezTo>
                      <a:pt x="10" y="41"/>
                      <a:pt x="10" y="41"/>
                      <a:pt x="10" y="41"/>
                    </a:cubicBezTo>
                    <a:cubicBezTo>
                      <a:pt x="10" y="40"/>
                      <a:pt x="10" y="40"/>
                      <a:pt x="10" y="40"/>
                    </a:cubicBezTo>
                    <a:cubicBezTo>
                      <a:pt x="10" y="40"/>
                      <a:pt x="10" y="40"/>
                      <a:pt x="10" y="40"/>
                    </a:cubicBezTo>
                    <a:cubicBezTo>
                      <a:pt x="7" y="43"/>
                      <a:pt x="7" y="43"/>
                      <a:pt x="7" y="43"/>
                    </a:cubicBezTo>
                    <a:cubicBezTo>
                      <a:pt x="8" y="43"/>
                      <a:pt x="8" y="43"/>
                      <a:pt x="8" y="43"/>
                    </a:cubicBezTo>
                    <a:cubicBezTo>
                      <a:pt x="8" y="43"/>
                      <a:pt x="8" y="43"/>
                      <a:pt x="8" y="43"/>
                    </a:cubicBezTo>
                    <a:cubicBezTo>
                      <a:pt x="8" y="43"/>
                      <a:pt x="8" y="43"/>
                      <a:pt x="8" y="43"/>
                    </a:cubicBezTo>
                    <a:cubicBezTo>
                      <a:pt x="9" y="43"/>
                      <a:pt x="9" y="43"/>
                      <a:pt x="9" y="43"/>
                    </a:cubicBezTo>
                    <a:cubicBezTo>
                      <a:pt x="17" y="50"/>
                      <a:pt x="17" y="50"/>
                      <a:pt x="17" y="50"/>
                    </a:cubicBezTo>
                    <a:cubicBezTo>
                      <a:pt x="18" y="50"/>
                      <a:pt x="19" y="51"/>
                      <a:pt x="20" y="50"/>
                    </a:cubicBezTo>
                    <a:cubicBezTo>
                      <a:pt x="21" y="50"/>
                      <a:pt x="22" y="50"/>
                      <a:pt x="23" y="49"/>
                    </a:cubicBezTo>
                    <a:cubicBezTo>
                      <a:pt x="24" y="48"/>
                      <a:pt x="24" y="47"/>
                      <a:pt x="24" y="46"/>
                    </a:cubicBezTo>
                    <a:cubicBezTo>
                      <a:pt x="24" y="45"/>
                      <a:pt x="23" y="44"/>
                      <a:pt x="22" y="43"/>
                    </a:cubicBezTo>
                    <a:cubicBezTo>
                      <a:pt x="14" y="36"/>
                      <a:pt x="14" y="36"/>
                      <a:pt x="14" y="36"/>
                    </a:cubicBezTo>
                    <a:cubicBezTo>
                      <a:pt x="14" y="36"/>
                      <a:pt x="14" y="36"/>
                      <a:pt x="14" y="36"/>
                    </a:cubicBezTo>
                    <a:cubicBezTo>
                      <a:pt x="14" y="36"/>
                      <a:pt x="14" y="36"/>
                      <a:pt x="14" y="35"/>
                    </a:cubicBezTo>
                    <a:cubicBezTo>
                      <a:pt x="14" y="35"/>
                      <a:pt x="14" y="35"/>
                      <a:pt x="14" y="35"/>
                    </a:cubicBezTo>
                    <a:cubicBezTo>
                      <a:pt x="14" y="35"/>
                      <a:pt x="14" y="35"/>
                      <a:pt x="14" y="35"/>
                    </a:cubicBezTo>
                    <a:cubicBezTo>
                      <a:pt x="12" y="37"/>
                      <a:pt x="12" y="37"/>
                      <a:pt x="12" y="37"/>
                    </a:cubicBezTo>
                    <a:cubicBezTo>
                      <a:pt x="12" y="38"/>
                      <a:pt x="12" y="38"/>
                      <a:pt x="12" y="38"/>
                    </a:cubicBezTo>
                    <a:cubicBezTo>
                      <a:pt x="13" y="37"/>
                      <a:pt x="13" y="37"/>
                      <a:pt x="13" y="37"/>
                    </a:cubicBezTo>
                    <a:cubicBezTo>
                      <a:pt x="13" y="37"/>
                      <a:pt x="13" y="37"/>
                      <a:pt x="13" y="37"/>
                    </a:cubicBezTo>
                    <a:cubicBezTo>
                      <a:pt x="13" y="37"/>
                      <a:pt x="14" y="37"/>
                      <a:pt x="14" y="37"/>
                    </a:cubicBezTo>
                    <a:cubicBezTo>
                      <a:pt x="22" y="44"/>
                      <a:pt x="22" y="44"/>
                      <a:pt x="22" y="44"/>
                    </a:cubicBezTo>
                    <a:cubicBezTo>
                      <a:pt x="23" y="44"/>
                      <a:pt x="23" y="45"/>
                      <a:pt x="23" y="46"/>
                    </a:cubicBezTo>
                    <a:cubicBezTo>
                      <a:pt x="23" y="47"/>
                      <a:pt x="23" y="47"/>
                      <a:pt x="22" y="48"/>
                    </a:cubicBezTo>
                    <a:close/>
                    <a:moveTo>
                      <a:pt x="33" y="36"/>
                    </a:moveTo>
                    <a:cubicBezTo>
                      <a:pt x="33" y="36"/>
                      <a:pt x="33" y="36"/>
                      <a:pt x="33" y="36"/>
                    </a:cubicBezTo>
                    <a:cubicBezTo>
                      <a:pt x="33" y="36"/>
                      <a:pt x="34" y="36"/>
                      <a:pt x="34" y="36"/>
                    </a:cubicBezTo>
                    <a:cubicBezTo>
                      <a:pt x="34" y="35"/>
                      <a:pt x="34" y="35"/>
                      <a:pt x="34" y="35"/>
                    </a:cubicBezTo>
                    <a:cubicBezTo>
                      <a:pt x="35" y="36"/>
                      <a:pt x="35" y="36"/>
                      <a:pt x="35" y="36"/>
                    </a:cubicBezTo>
                    <a:cubicBezTo>
                      <a:pt x="32" y="39"/>
                      <a:pt x="32" y="39"/>
                      <a:pt x="32" y="39"/>
                    </a:cubicBezTo>
                    <a:cubicBezTo>
                      <a:pt x="31" y="38"/>
                      <a:pt x="31" y="38"/>
                      <a:pt x="31" y="38"/>
                    </a:cubicBezTo>
                    <a:cubicBezTo>
                      <a:pt x="32" y="38"/>
                      <a:pt x="32" y="38"/>
                      <a:pt x="32" y="38"/>
                    </a:cubicBezTo>
                    <a:cubicBezTo>
                      <a:pt x="32" y="38"/>
                      <a:pt x="32" y="37"/>
                      <a:pt x="32" y="37"/>
                    </a:cubicBezTo>
                    <a:cubicBezTo>
                      <a:pt x="32" y="37"/>
                      <a:pt x="32" y="37"/>
                      <a:pt x="32" y="37"/>
                    </a:cubicBezTo>
                    <a:cubicBezTo>
                      <a:pt x="27" y="32"/>
                      <a:pt x="27" y="32"/>
                      <a:pt x="27" y="32"/>
                    </a:cubicBezTo>
                    <a:cubicBezTo>
                      <a:pt x="23" y="36"/>
                      <a:pt x="23" y="36"/>
                      <a:pt x="23" y="36"/>
                    </a:cubicBezTo>
                    <a:cubicBezTo>
                      <a:pt x="28" y="40"/>
                      <a:pt x="28" y="40"/>
                      <a:pt x="28" y="40"/>
                    </a:cubicBezTo>
                    <a:cubicBezTo>
                      <a:pt x="28" y="41"/>
                      <a:pt x="28" y="41"/>
                      <a:pt x="28" y="41"/>
                    </a:cubicBezTo>
                    <a:cubicBezTo>
                      <a:pt x="28" y="41"/>
                      <a:pt x="29" y="41"/>
                      <a:pt x="29" y="40"/>
                    </a:cubicBezTo>
                    <a:cubicBezTo>
                      <a:pt x="29" y="40"/>
                      <a:pt x="29" y="40"/>
                      <a:pt x="29" y="40"/>
                    </a:cubicBezTo>
                    <a:cubicBezTo>
                      <a:pt x="30" y="41"/>
                      <a:pt x="30" y="41"/>
                      <a:pt x="30" y="41"/>
                    </a:cubicBezTo>
                    <a:cubicBezTo>
                      <a:pt x="27" y="43"/>
                      <a:pt x="27" y="43"/>
                      <a:pt x="27" y="43"/>
                    </a:cubicBezTo>
                    <a:cubicBezTo>
                      <a:pt x="26" y="43"/>
                      <a:pt x="26" y="43"/>
                      <a:pt x="26" y="43"/>
                    </a:cubicBezTo>
                    <a:cubicBezTo>
                      <a:pt x="27" y="43"/>
                      <a:pt x="27" y="43"/>
                      <a:pt x="27" y="43"/>
                    </a:cubicBezTo>
                    <a:cubicBezTo>
                      <a:pt x="27" y="42"/>
                      <a:pt x="27" y="42"/>
                      <a:pt x="27" y="42"/>
                    </a:cubicBezTo>
                    <a:cubicBezTo>
                      <a:pt x="27" y="42"/>
                      <a:pt x="27" y="42"/>
                      <a:pt x="27" y="41"/>
                    </a:cubicBezTo>
                    <a:cubicBezTo>
                      <a:pt x="18" y="32"/>
                      <a:pt x="18" y="32"/>
                      <a:pt x="18" y="32"/>
                    </a:cubicBezTo>
                    <a:cubicBezTo>
                      <a:pt x="18" y="32"/>
                      <a:pt x="17" y="32"/>
                      <a:pt x="17" y="32"/>
                    </a:cubicBezTo>
                    <a:cubicBezTo>
                      <a:pt x="17" y="32"/>
                      <a:pt x="17" y="32"/>
                      <a:pt x="17" y="32"/>
                    </a:cubicBezTo>
                    <a:cubicBezTo>
                      <a:pt x="16" y="32"/>
                      <a:pt x="16" y="32"/>
                      <a:pt x="16" y="32"/>
                    </a:cubicBezTo>
                    <a:cubicBezTo>
                      <a:pt x="16" y="32"/>
                      <a:pt x="16" y="32"/>
                      <a:pt x="16" y="32"/>
                    </a:cubicBezTo>
                    <a:cubicBezTo>
                      <a:pt x="19" y="29"/>
                      <a:pt x="19" y="29"/>
                      <a:pt x="19" y="29"/>
                    </a:cubicBezTo>
                    <a:cubicBezTo>
                      <a:pt x="19" y="29"/>
                      <a:pt x="19" y="29"/>
                      <a:pt x="19" y="29"/>
                    </a:cubicBezTo>
                    <a:cubicBezTo>
                      <a:pt x="19" y="30"/>
                      <a:pt x="19" y="30"/>
                      <a:pt x="19" y="30"/>
                    </a:cubicBezTo>
                    <a:cubicBezTo>
                      <a:pt x="19" y="30"/>
                      <a:pt x="19" y="30"/>
                      <a:pt x="19" y="30"/>
                    </a:cubicBezTo>
                    <a:cubicBezTo>
                      <a:pt x="19" y="30"/>
                      <a:pt x="19" y="31"/>
                      <a:pt x="19" y="31"/>
                    </a:cubicBezTo>
                    <a:cubicBezTo>
                      <a:pt x="23" y="35"/>
                      <a:pt x="23" y="35"/>
                      <a:pt x="23" y="35"/>
                    </a:cubicBezTo>
                    <a:cubicBezTo>
                      <a:pt x="27" y="31"/>
                      <a:pt x="27" y="31"/>
                      <a:pt x="27" y="31"/>
                    </a:cubicBezTo>
                    <a:cubicBezTo>
                      <a:pt x="23" y="27"/>
                      <a:pt x="23" y="27"/>
                      <a:pt x="23" y="27"/>
                    </a:cubicBezTo>
                    <a:cubicBezTo>
                      <a:pt x="23" y="27"/>
                      <a:pt x="22" y="27"/>
                      <a:pt x="22" y="27"/>
                    </a:cubicBezTo>
                    <a:cubicBezTo>
                      <a:pt x="22" y="27"/>
                      <a:pt x="22" y="27"/>
                      <a:pt x="22" y="27"/>
                    </a:cubicBezTo>
                    <a:cubicBezTo>
                      <a:pt x="21" y="27"/>
                      <a:pt x="21" y="27"/>
                      <a:pt x="21" y="27"/>
                    </a:cubicBezTo>
                    <a:cubicBezTo>
                      <a:pt x="21" y="27"/>
                      <a:pt x="21" y="27"/>
                      <a:pt x="21" y="27"/>
                    </a:cubicBezTo>
                    <a:cubicBezTo>
                      <a:pt x="24" y="24"/>
                      <a:pt x="24" y="24"/>
                      <a:pt x="24" y="24"/>
                    </a:cubicBezTo>
                    <a:cubicBezTo>
                      <a:pt x="24" y="25"/>
                      <a:pt x="24" y="25"/>
                      <a:pt x="24" y="25"/>
                    </a:cubicBezTo>
                    <a:cubicBezTo>
                      <a:pt x="24" y="25"/>
                      <a:pt x="24" y="25"/>
                      <a:pt x="24" y="25"/>
                    </a:cubicBezTo>
                    <a:cubicBezTo>
                      <a:pt x="24" y="25"/>
                      <a:pt x="24" y="25"/>
                      <a:pt x="24" y="26"/>
                    </a:cubicBezTo>
                    <a:cubicBezTo>
                      <a:pt x="24" y="26"/>
                      <a:pt x="24" y="26"/>
                      <a:pt x="24" y="26"/>
                    </a:cubicBezTo>
                    <a:cubicBezTo>
                      <a:pt x="33" y="36"/>
                      <a:pt x="33" y="36"/>
                      <a:pt x="33" y="36"/>
                    </a:cubicBezTo>
                    <a:close/>
                    <a:moveTo>
                      <a:pt x="38" y="26"/>
                    </a:moveTo>
                    <a:cubicBezTo>
                      <a:pt x="41" y="29"/>
                      <a:pt x="41" y="29"/>
                      <a:pt x="41" y="29"/>
                    </a:cubicBezTo>
                    <a:cubicBezTo>
                      <a:pt x="41" y="29"/>
                      <a:pt x="41" y="30"/>
                      <a:pt x="41" y="30"/>
                    </a:cubicBezTo>
                    <a:cubicBezTo>
                      <a:pt x="41" y="30"/>
                      <a:pt x="41" y="30"/>
                      <a:pt x="41" y="30"/>
                    </a:cubicBezTo>
                    <a:cubicBezTo>
                      <a:pt x="41" y="31"/>
                      <a:pt x="41" y="31"/>
                      <a:pt x="41" y="31"/>
                    </a:cubicBezTo>
                    <a:cubicBezTo>
                      <a:pt x="41" y="31"/>
                      <a:pt x="41" y="31"/>
                      <a:pt x="41" y="31"/>
                    </a:cubicBezTo>
                    <a:cubicBezTo>
                      <a:pt x="44" y="29"/>
                      <a:pt x="44" y="29"/>
                      <a:pt x="44" y="29"/>
                    </a:cubicBezTo>
                    <a:cubicBezTo>
                      <a:pt x="44" y="28"/>
                      <a:pt x="44" y="28"/>
                      <a:pt x="44" y="28"/>
                    </a:cubicBezTo>
                    <a:cubicBezTo>
                      <a:pt x="44" y="29"/>
                      <a:pt x="44" y="29"/>
                      <a:pt x="44" y="29"/>
                    </a:cubicBezTo>
                    <a:cubicBezTo>
                      <a:pt x="43" y="29"/>
                      <a:pt x="43" y="29"/>
                      <a:pt x="43" y="29"/>
                    </a:cubicBezTo>
                    <a:cubicBezTo>
                      <a:pt x="43" y="29"/>
                      <a:pt x="42" y="29"/>
                      <a:pt x="42" y="28"/>
                    </a:cubicBezTo>
                    <a:cubicBezTo>
                      <a:pt x="31" y="18"/>
                      <a:pt x="31" y="18"/>
                      <a:pt x="31" y="18"/>
                    </a:cubicBezTo>
                    <a:cubicBezTo>
                      <a:pt x="30" y="20"/>
                      <a:pt x="30" y="20"/>
                      <a:pt x="30" y="20"/>
                    </a:cubicBezTo>
                    <a:cubicBezTo>
                      <a:pt x="35" y="33"/>
                      <a:pt x="35" y="33"/>
                      <a:pt x="35" y="33"/>
                    </a:cubicBezTo>
                    <a:cubicBezTo>
                      <a:pt x="35" y="33"/>
                      <a:pt x="35" y="34"/>
                      <a:pt x="35" y="34"/>
                    </a:cubicBezTo>
                    <a:cubicBezTo>
                      <a:pt x="35" y="34"/>
                      <a:pt x="35" y="34"/>
                      <a:pt x="35" y="35"/>
                    </a:cubicBezTo>
                    <a:cubicBezTo>
                      <a:pt x="35" y="35"/>
                      <a:pt x="35" y="35"/>
                      <a:pt x="35" y="35"/>
                    </a:cubicBezTo>
                    <a:cubicBezTo>
                      <a:pt x="35" y="35"/>
                      <a:pt x="35" y="35"/>
                      <a:pt x="35" y="35"/>
                    </a:cubicBezTo>
                    <a:cubicBezTo>
                      <a:pt x="38" y="33"/>
                      <a:pt x="38" y="33"/>
                      <a:pt x="38" y="33"/>
                    </a:cubicBezTo>
                    <a:cubicBezTo>
                      <a:pt x="38" y="33"/>
                      <a:pt x="38" y="33"/>
                      <a:pt x="38" y="33"/>
                    </a:cubicBezTo>
                    <a:cubicBezTo>
                      <a:pt x="37" y="33"/>
                      <a:pt x="37" y="33"/>
                      <a:pt x="37" y="33"/>
                    </a:cubicBezTo>
                    <a:cubicBezTo>
                      <a:pt x="37" y="33"/>
                      <a:pt x="37" y="33"/>
                      <a:pt x="36" y="33"/>
                    </a:cubicBezTo>
                    <a:cubicBezTo>
                      <a:pt x="36" y="33"/>
                      <a:pt x="36" y="32"/>
                      <a:pt x="36" y="32"/>
                    </a:cubicBezTo>
                    <a:cubicBezTo>
                      <a:pt x="34" y="29"/>
                      <a:pt x="34" y="29"/>
                      <a:pt x="34" y="29"/>
                    </a:cubicBezTo>
                    <a:cubicBezTo>
                      <a:pt x="38" y="26"/>
                      <a:pt x="38" y="26"/>
                      <a:pt x="38" y="26"/>
                    </a:cubicBezTo>
                    <a:close/>
                    <a:moveTo>
                      <a:pt x="31" y="21"/>
                    </a:moveTo>
                    <a:cubicBezTo>
                      <a:pt x="31" y="21"/>
                      <a:pt x="31" y="21"/>
                      <a:pt x="31" y="21"/>
                    </a:cubicBezTo>
                    <a:cubicBezTo>
                      <a:pt x="34" y="28"/>
                      <a:pt x="34" y="28"/>
                      <a:pt x="34" y="28"/>
                    </a:cubicBezTo>
                    <a:cubicBezTo>
                      <a:pt x="37" y="26"/>
                      <a:pt x="37" y="26"/>
                      <a:pt x="37" y="26"/>
                    </a:cubicBezTo>
                    <a:cubicBezTo>
                      <a:pt x="31" y="21"/>
                      <a:pt x="31" y="21"/>
                      <a:pt x="31" y="21"/>
                    </a:cubicBezTo>
                    <a:close/>
                    <a:moveTo>
                      <a:pt x="51" y="21"/>
                    </a:moveTo>
                    <a:cubicBezTo>
                      <a:pt x="51" y="21"/>
                      <a:pt x="51" y="21"/>
                      <a:pt x="51" y="21"/>
                    </a:cubicBezTo>
                    <a:cubicBezTo>
                      <a:pt x="46" y="11"/>
                      <a:pt x="46" y="11"/>
                      <a:pt x="46" y="11"/>
                    </a:cubicBezTo>
                    <a:cubicBezTo>
                      <a:pt x="46" y="11"/>
                      <a:pt x="46" y="11"/>
                      <a:pt x="46" y="11"/>
                    </a:cubicBezTo>
                    <a:cubicBezTo>
                      <a:pt x="46" y="11"/>
                      <a:pt x="46" y="11"/>
                      <a:pt x="45" y="11"/>
                    </a:cubicBezTo>
                    <a:cubicBezTo>
                      <a:pt x="45" y="11"/>
                      <a:pt x="45" y="11"/>
                      <a:pt x="45" y="11"/>
                    </a:cubicBezTo>
                    <a:cubicBezTo>
                      <a:pt x="44" y="11"/>
                      <a:pt x="44" y="11"/>
                      <a:pt x="44" y="11"/>
                    </a:cubicBezTo>
                    <a:cubicBezTo>
                      <a:pt x="48" y="9"/>
                      <a:pt x="48" y="9"/>
                      <a:pt x="48" y="9"/>
                    </a:cubicBezTo>
                    <a:cubicBezTo>
                      <a:pt x="48" y="10"/>
                      <a:pt x="48" y="10"/>
                      <a:pt x="48" y="10"/>
                    </a:cubicBezTo>
                    <a:cubicBezTo>
                      <a:pt x="47" y="10"/>
                      <a:pt x="47" y="10"/>
                      <a:pt x="47" y="10"/>
                    </a:cubicBezTo>
                    <a:cubicBezTo>
                      <a:pt x="47" y="10"/>
                      <a:pt x="47" y="10"/>
                      <a:pt x="47" y="10"/>
                    </a:cubicBezTo>
                    <a:cubicBezTo>
                      <a:pt x="47" y="10"/>
                      <a:pt x="47" y="11"/>
                      <a:pt x="47" y="11"/>
                    </a:cubicBezTo>
                    <a:cubicBezTo>
                      <a:pt x="53" y="24"/>
                      <a:pt x="53" y="24"/>
                      <a:pt x="53" y="24"/>
                    </a:cubicBezTo>
                    <a:cubicBezTo>
                      <a:pt x="53" y="24"/>
                      <a:pt x="53" y="24"/>
                      <a:pt x="53" y="24"/>
                    </a:cubicBezTo>
                    <a:cubicBezTo>
                      <a:pt x="53" y="24"/>
                      <a:pt x="53" y="24"/>
                      <a:pt x="53" y="24"/>
                    </a:cubicBezTo>
                    <a:cubicBezTo>
                      <a:pt x="40" y="15"/>
                      <a:pt x="40" y="15"/>
                      <a:pt x="40" y="15"/>
                    </a:cubicBezTo>
                    <a:cubicBezTo>
                      <a:pt x="40" y="15"/>
                      <a:pt x="40" y="15"/>
                      <a:pt x="40" y="15"/>
                    </a:cubicBezTo>
                    <a:cubicBezTo>
                      <a:pt x="46" y="26"/>
                      <a:pt x="46" y="26"/>
                      <a:pt x="46" y="26"/>
                    </a:cubicBezTo>
                    <a:cubicBezTo>
                      <a:pt x="46" y="26"/>
                      <a:pt x="46" y="26"/>
                      <a:pt x="46" y="26"/>
                    </a:cubicBezTo>
                    <a:cubicBezTo>
                      <a:pt x="47" y="26"/>
                      <a:pt x="47" y="26"/>
                      <a:pt x="47" y="26"/>
                    </a:cubicBezTo>
                    <a:cubicBezTo>
                      <a:pt x="48" y="26"/>
                      <a:pt x="48" y="26"/>
                      <a:pt x="48" y="26"/>
                    </a:cubicBezTo>
                    <a:cubicBezTo>
                      <a:pt x="48" y="26"/>
                      <a:pt x="48" y="26"/>
                      <a:pt x="48" y="26"/>
                    </a:cubicBezTo>
                    <a:cubicBezTo>
                      <a:pt x="45" y="28"/>
                      <a:pt x="45" y="28"/>
                      <a:pt x="45" y="28"/>
                    </a:cubicBezTo>
                    <a:cubicBezTo>
                      <a:pt x="44" y="28"/>
                      <a:pt x="44" y="28"/>
                      <a:pt x="44" y="28"/>
                    </a:cubicBezTo>
                    <a:cubicBezTo>
                      <a:pt x="45" y="27"/>
                      <a:pt x="45" y="27"/>
                      <a:pt x="45" y="27"/>
                    </a:cubicBezTo>
                    <a:cubicBezTo>
                      <a:pt x="45" y="27"/>
                      <a:pt x="45" y="27"/>
                      <a:pt x="45" y="27"/>
                    </a:cubicBezTo>
                    <a:cubicBezTo>
                      <a:pt x="46" y="27"/>
                      <a:pt x="46" y="26"/>
                      <a:pt x="45" y="26"/>
                    </a:cubicBezTo>
                    <a:cubicBezTo>
                      <a:pt x="39" y="15"/>
                      <a:pt x="39" y="15"/>
                      <a:pt x="39" y="15"/>
                    </a:cubicBezTo>
                    <a:cubicBezTo>
                      <a:pt x="39" y="14"/>
                      <a:pt x="39" y="14"/>
                      <a:pt x="39" y="14"/>
                    </a:cubicBezTo>
                    <a:cubicBezTo>
                      <a:pt x="39" y="14"/>
                      <a:pt x="39" y="14"/>
                      <a:pt x="38" y="14"/>
                    </a:cubicBezTo>
                    <a:cubicBezTo>
                      <a:pt x="38" y="15"/>
                      <a:pt x="38" y="15"/>
                      <a:pt x="38" y="15"/>
                    </a:cubicBezTo>
                    <a:cubicBezTo>
                      <a:pt x="37" y="14"/>
                      <a:pt x="37" y="14"/>
                      <a:pt x="37" y="14"/>
                    </a:cubicBezTo>
                    <a:cubicBezTo>
                      <a:pt x="40" y="13"/>
                      <a:pt x="40" y="13"/>
                      <a:pt x="40" y="13"/>
                    </a:cubicBezTo>
                    <a:cubicBezTo>
                      <a:pt x="51" y="21"/>
                      <a:pt x="51" y="21"/>
                      <a:pt x="51" y="21"/>
                    </a:cubicBezTo>
                    <a:close/>
                    <a:moveTo>
                      <a:pt x="70" y="17"/>
                    </a:moveTo>
                    <a:cubicBezTo>
                      <a:pt x="70" y="17"/>
                      <a:pt x="71" y="17"/>
                      <a:pt x="72" y="16"/>
                    </a:cubicBezTo>
                    <a:cubicBezTo>
                      <a:pt x="72" y="15"/>
                      <a:pt x="72" y="14"/>
                      <a:pt x="72" y="14"/>
                    </a:cubicBezTo>
                    <a:cubicBezTo>
                      <a:pt x="70" y="3"/>
                      <a:pt x="70" y="3"/>
                      <a:pt x="70" y="3"/>
                    </a:cubicBezTo>
                    <a:cubicBezTo>
                      <a:pt x="70" y="3"/>
                      <a:pt x="69" y="3"/>
                      <a:pt x="69" y="3"/>
                    </a:cubicBezTo>
                    <a:cubicBezTo>
                      <a:pt x="69" y="3"/>
                      <a:pt x="69" y="3"/>
                      <a:pt x="69" y="3"/>
                    </a:cubicBezTo>
                    <a:cubicBezTo>
                      <a:pt x="68" y="3"/>
                      <a:pt x="68" y="3"/>
                      <a:pt x="68" y="3"/>
                    </a:cubicBezTo>
                    <a:cubicBezTo>
                      <a:pt x="68" y="2"/>
                      <a:pt x="68" y="2"/>
                      <a:pt x="68" y="2"/>
                    </a:cubicBezTo>
                    <a:cubicBezTo>
                      <a:pt x="71" y="1"/>
                      <a:pt x="71" y="1"/>
                      <a:pt x="71" y="1"/>
                    </a:cubicBezTo>
                    <a:cubicBezTo>
                      <a:pt x="71" y="2"/>
                      <a:pt x="71" y="2"/>
                      <a:pt x="71" y="2"/>
                    </a:cubicBezTo>
                    <a:cubicBezTo>
                      <a:pt x="71" y="2"/>
                      <a:pt x="71" y="2"/>
                      <a:pt x="71" y="2"/>
                    </a:cubicBezTo>
                    <a:cubicBezTo>
                      <a:pt x="71" y="2"/>
                      <a:pt x="70" y="2"/>
                      <a:pt x="70" y="2"/>
                    </a:cubicBezTo>
                    <a:cubicBezTo>
                      <a:pt x="70" y="3"/>
                      <a:pt x="70" y="3"/>
                      <a:pt x="70" y="3"/>
                    </a:cubicBezTo>
                    <a:cubicBezTo>
                      <a:pt x="73" y="13"/>
                      <a:pt x="73" y="13"/>
                      <a:pt x="73" y="13"/>
                    </a:cubicBezTo>
                    <a:cubicBezTo>
                      <a:pt x="73" y="15"/>
                      <a:pt x="73" y="16"/>
                      <a:pt x="72" y="16"/>
                    </a:cubicBezTo>
                    <a:cubicBezTo>
                      <a:pt x="71" y="17"/>
                      <a:pt x="71" y="18"/>
                      <a:pt x="70" y="18"/>
                    </a:cubicBezTo>
                    <a:cubicBezTo>
                      <a:pt x="68" y="18"/>
                      <a:pt x="67" y="18"/>
                      <a:pt x="66" y="18"/>
                    </a:cubicBezTo>
                    <a:cubicBezTo>
                      <a:pt x="66" y="17"/>
                      <a:pt x="65" y="17"/>
                      <a:pt x="65" y="15"/>
                    </a:cubicBezTo>
                    <a:cubicBezTo>
                      <a:pt x="62" y="5"/>
                      <a:pt x="62" y="5"/>
                      <a:pt x="62" y="5"/>
                    </a:cubicBezTo>
                    <a:cubicBezTo>
                      <a:pt x="62" y="5"/>
                      <a:pt x="62" y="4"/>
                      <a:pt x="62" y="4"/>
                    </a:cubicBezTo>
                    <a:cubicBezTo>
                      <a:pt x="62" y="4"/>
                      <a:pt x="62" y="4"/>
                      <a:pt x="61" y="4"/>
                    </a:cubicBezTo>
                    <a:cubicBezTo>
                      <a:pt x="61" y="4"/>
                      <a:pt x="61" y="4"/>
                      <a:pt x="61" y="4"/>
                    </a:cubicBezTo>
                    <a:cubicBezTo>
                      <a:pt x="61" y="4"/>
                      <a:pt x="61" y="4"/>
                      <a:pt x="61" y="4"/>
                    </a:cubicBezTo>
                    <a:cubicBezTo>
                      <a:pt x="65" y="3"/>
                      <a:pt x="65" y="3"/>
                      <a:pt x="65" y="3"/>
                    </a:cubicBezTo>
                    <a:cubicBezTo>
                      <a:pt x="65" y="4"/>
                      <a:pt x="65" y="4"/>
                      <a:pt x="65" y="4"/>
                    </a:cubicBezTo>
                    <a:cubicBezTo>
                      <a:pt x="64" y="4"/>
                      <a:pt x="64" y="4"/>
                      <a:pt x="64" y="4"/>
                    </a:cubicBezTo>
                    <a:cubicBezTo>
                      <a:pt x="64" y="4"/>
                      <a:pt x="64" y="4"/>
                      <a:pt x="64" y="4"/>
                    </a:cubicBezTo>
                    <a:cubicBezTo>
                      <a:pt x="64" y="4"/>
                      <a:pt x="64" y="4"/>
                      <a:pt x="64" y="5"/>
                    </a:cubicBezTo>
                    <a:cubicBezTo>
                      <a:pt x="66" y="15"/>
                      <a:pt x="66" y="15"/>
                      <a:pt x="66" y="15"/>
                    </a:cubicBezTo>
                    <a:cubicBezTo>
                      <a:pt x="66" y="16"/>
                      <a:pt x="67" y="17"/>
                      <a:pt x="67" y="17"/>
                    </a:cubicBezTo>
                    <a:cubicBezTo>
                      <a:pt x="68" y="18"/>
                      <a:pt x="69" y="18"/>
                      <a:pt x="70" y="17"/>
                    </a:cubicBezTo>
                    <a:close/>
                    <a:moveTo>
                      <a:pt x="84" y="12"/>
                    </a:moveTo>
                    <a:cubicBezTo>
                      <a:pt x="84" y="12"/>
                      <a:pt x="84" y="12"/>
                      <a:pt x="84" y="12"/>
                    </a:cubicBezTo>
                    <a:cubicBezTo>
                      <a:pt x="84" y="1"/>
                      <a:pt x="84" y="1"/>
                      <a:pt x="84" y="1"/>
                    </a:cubicBezTo>
                    <a:cubicBezTo>
                      <a:pt x="84" y="1"/>
                      <a:pt x="84" y="1"/>
                      <a:pt x="83" y="1"/>
                    </a:cubicBezTo>
                    <a:cubicBezTo>
                      <a:pt x="83" y="1"/>
                      <a:pt x="83" y="1"/>
                      <a:pt x="83" y="1"/>
                    </a:cubicBezTo>
                    <a:cubicBezTo>
                      <a:pt x="82" y="1"/>
                      <a:pt x="82" y="1"/>
                      <a:pt x="82" y="1"/>
                    </a:cubicBezTo>
                    <a:cubicBezTo>
                      <a:pt x="82" y="0"/>
                      <a:pt x="82" y="0"/>
                      <a:pt x="82" y="0"/>
                    </a:cubicBezTo>
                    <a:cubicBezTo>
                      <a:pt x="86" y="0"/>
                      <a:pt x="86" y="0"/>
                      <a:pt x="86" y="0"/>
                    </a:cubicBezTo>
                    <a:cubicBezTo>
                      <a:pt x="86" y="1"/>
                      <a:pt x="86" y="1"/>
                      <a:pt x="86" y="1"/>
                    </a:cubicBezTo>
                    <a:cubicBezTo>
                      <a:pt x="85" y="1"/>
                      <a:pt x="85" y="1"/>
                      <a:pt x="85" y="1"/>
                    </a:cubicBezTo>
                    <a:cubicBezTo>
                      <a:pt x="85" y="1"/>
                      <a:pt x="85" y="1"/>
                      <a:pt x="84" y="1"/>
                    </a:cubicBezTo>
                    <a:cubicBezTo>
                      <a:pt x="84" y="1"/>
                      <a:pt x="84" y="1"/>
                      <a:pt x="84" y="1"/>
                    </a:cubicBezTo>
                    <a:cubicBezTo>
                      <a:pt x="85" y="16"/>
                      <a:pt x="85" y="16"/>
                      <a:pt x="85" y="16"/>
                    </a:cubicBezTo>
                    <a:cubicBezTo>
                      <a:pt x="85" y="16"/>
                      <a:pt x="85" y="16"/>
                      <a:pt x="85" y="16"/>
                    </a:cubicBezTo>
                    <a:cubicBezTo>
                      <a:pt x="85" y="16"/>
                      <a:pt x="85" y="16"/>
                      <a:pt x="85" y="16"/>
                    </a:cubicBezTo>
                    <a:cubicBezTo>
                      <a:pt x="77" y="3"/>
                      <a:pt x="77" y="3"/>
                      <a:pt x="77" y="3"/>
                    </a:cubicBezTo>
                    <a:cubicBezTo>
                      <a:pt x="77" y="3"/>
                      <a:pt x="77" y="3"/>
                      <a:pt x="77" y="3"/>
                    </a:cubicBezTo>
                    <a:cubicBezTo>
                      <a:pt x="77" y="15"/>
                      <a:pt x="77" y="15"/>
                      <a:pt x="77" y="15"/>
                    </a:cubicBezTo>
                    <a:cubicBezTo>
                      <a:pt x="77" y="15"/>
                      <a:pt x="78" y="15"/>
                      <a:pt x="78" y="16"/>
                    </a:cubicBezTo>
                    <a:cubicBezTo>
                      <a:pt x="78" y="16"/>
                      <a:pt x="78" y="16"/>
                      <a:pt x="78" y="16"/>
                    </a:cubicBezTo>
                    <a:cubicBezTo>
                      <a:pt x="79" y="16"/>
                      <a:pt x="79" y="16"/>
                      <a:pt x="79" y="16"/>
                    </a:cubicBezTo>
                    <a:cubicBezTo>
                      <a:pt x="79" y="16"/>
                      <a:pt x="79" y="16"/>
                      <a:pt x="79" y="16"/>
                    </a:cubicBezTo>
                    <a:cubicBezTo>
                      <a:pt x="75" y="16"/>
                      <a:pt x="75" y="16"/>
                      <a:pt x="75" y="16"/>
                    </a:cubicBezTo>
                    <a:cubicBezTo>
                      <a:pt x="75" y="16"/>
                      <a:pt x="75" y="16"/>
                      <a:pt x="75" y="16"/>
                    </a:cubicBezTo>
                    <a:cubicBezTo>
                      <a:pt x="76" y="16"/>
                      <a:pt x="76" y="16"/>
                      <a:pt x="76" y="16"/>
                    </a:cubicBezTo>
                    <a:cubicBezTo>
                      <a:pt x="76" y="16"/>
                      <a:pt x="77" y="16"/>
                      <a:pt x="77" y="16"/>
                    </a:cubicBezTo>
                    <a:cubicBezTo>
                      <a:pt x="77" y="15"/>
                      <a:pt x="77" y="15"/>
                      <a:pt x="77" y="15"/>
                    </a:cubicBezTo>
                    <a:cubicBezTo>
                      <a:pt x="76" y="2"/>
                      <a:pt x="76" y="2"/>
                      <a:pt x="76" y="2"/>
                    </a:cubicBezTo>
                    <a:cubicBezTo>
                      <a:pt x="76" y="2"/>
                      <a:pt x="76" y="2"/>
                      <a:pt x="76" y="1"/>
                    </a:cubicBezTo>
                    <a:cubicBezTo>
                      <a:pt x="76" y="1"/>
                      <a:pt x="75" y="1"/>
                      <a:pt x="75" y="1"/>
                    </a:cubicBezTo>
                    <a:cubicBezTo>
                      <a:pt x="74" y="1"/>
                      <a:pt x="74" y="1"/>
                      <a:pt x="74" y="1"/>
                    </a:cubicBezTo>
                    <a:cubicBezTo>
                      <a:pt x="74" y="1"/>
                      <a:pt x="74" y="1"/>
                      <a:pt x="74" y="1"/>
                    </a:cubicBezTo>
                    <a:cubicBezTo>
                      <a:pt x="77" y="1"/>
                      <a:pt x="77" y="1"/>
                      <a:pt x="77" y="1"/>
                    </a:cubicBezTo>
                    <a:cubicBezTo>
                      <a:pt x="84" y="12"/>
                      <a:pt x="84" y="12"/>
                      <a:pt x="84" y="12"/>
                    </a:cubicBezTo>
                    <a:close/>
                    <a:moveTo>
                      <a:pt x="90" y="1"/>
                    </a:moveTo>
                    <a:cubicBezTo>
                      <a:pt x="90" y="0"/>
                      <a:pt x="90" y="0"/>
                      <a:pt x="90" y="0"/>
                    </a:cubicBezTo>
                    <a:cubicBezTo>
                      <a:pt x="98" y="1"/>
                      <a:pt x="98" y="1"/>
                      <a:pt x="98" y="1"/>
                    </a:cubicBezTo>
                    <a:cubicBezTo>
                      <a:pt x="98" y="1"/>
                      <a:pt x="98" y="1"/>
                      <a:pt x="98" y="1"/>
                    </a:cubicBezTo>
                    <a:cubicBezTo>
                      <a:pt x="96" y="1"/>
                      <a:pt x="96" y="1"/>
                      <a:pt x="96" y="1"/>
                    </a:cubicBezTo>
                    <a:cubicBezTo>
                      <a:pt x="95" y="1"/>
                      <a:pt x="95" y="1"/>
                      <a:pt x="95" y="1"/>
                    </a:cubicBezTo>
                    <a:cubicBezTo>
                      <a:pt x="95" y="1"/>
                      <a:pt x="95" y="1"/>
                      <a:pt x="95" y="2"/>
                    </a:cubicBezTo>
                    <a:cubicBezTo>
                      <a:pt x="94" y="15"/>
                      <a:pt x="94" y="15"/>
                      <a:pt x="94" y="15"/>
                    </a:cubicBezTo>
                    <a:cubicBezTo>
                      <a:pt x="94" y="15"/>
                      <a:pt x="94" y="15"/>
                      <a:pt x="94" y="15"/>
                    </a:cubicBezTo>
                    <a:cubicBezTo>
                      <a:pt x="94" y="15"/>
                      <a:pt x="94" y="15"/>
                      <a:pt x="95" y="15"/>
                    </a:cubicBezTo>
                    <a:cubicBezTo>
                      <a:pt x="97" y="16"/>
                      <a:pt x="97" y="16"/>
                      <a:pt x="97" y="16"/>
                    </a:cubicBezTo>
                    <a:cubicBezTo>
                      <a:pt x="97" y="16"/>
                      <a:pt x="97" y="16"/>
                      <a:pt x="97" y="16"/>
                    </a:cubicBezTo>
                    <a:cubicBezTo>
                      <a:pt x="89" y="16"/>
                      <a:pt x="89" y="16"/>
                      <a:pt x="89" y="16"/>
                    </a:cubicBezTo>
                    <a:cubicBezTo>
                      <a:pt x="89" y="15"/>
                      <a:pt x="89" y="15"/>
                      <a:pt x="89" y="15"/>
                    </a:cubicBezTo>
                    <a:cubicBezTo>
                      <a:pt x="91" y="15"/>
                      <a:pt x="91" y="15"/>
                      <a:pt x="91" y="15"/>
                    </a:cubicBezTo>
                    <a:cubicBezTo>
                      <a:pt x="92" y="15"/>
                      <a:pt x="92" y="15"/>
                      <a:pt x="92" y="15"/>
                    </a:cubicBezTo>
                    <a:cubicBezTo>
                      <a:pt x="92" y="15"/>
                      <a:pt x="92" y="15"/>
                      <a:pt x="92" y="15"/>
                    </a:cubicBezTo>
                    <a:cubicBezTo>
                      <a:pt x="93" y="2"/>
                      <a:pt x="93" y="2"/>
                      <a:pt x="93" y="2"/>
                    </a:cubicBezTo>
                    <a:cubicBezTo>
                      <a:pt x="93" y="1"/>
                      <a:pt x="93" y="1"/>
                      <a:pt x="93" y="1"/>
                    </a:cubicBezTo>
                    <a:cubicBezTo>
                      <a:pt x="93" y="1"/>
                      <a:pt x="93" y="1"/>
                      <a:pt x="92" y="1"/>
                    </a:cubicBezTo>
                    <a:cubicBezTo>
                      <a:pt x="90" y="1"/>
                      <a:pt x="90" y="1"/>
                      <a:pt x="90" y="1"/>
                    </a:cubicBezTo>
                    <a:close/>
                    <a:moveTo>
                      <a:pt x="109" y="3"/>
                    </a:moveTo>
                    <a:cubicBezTo>
                      <a:pt x="109" y="2"/>
                      <a:pt x="109" y="2"/>
                      <a:pt x="109" y="2"/>
                    </a:cubicBezTo>
                    <a:cubicBezTo>
                      <a:pt x="113" y="3"/>
                      <a:pt x="113" y="3"/>
                      <a:pt x="113" y="3"/>
                    </a:cubicBezTo>
                    <a:cubicBezTo>
                      <a:pt x="113" y="3"/>
                      <a:pt x="113" y="3"/>
                      <a:pt x="113" y="3"/>
                    </a:cubicBezTo>
                    <a:cubicBezTo>
                      <a:pt x="112" y="3"/>
                      <a:pt x="112" y="3"/>
                      <a:pt x="112" y="3"/>
                    </a:cubicBezTo>
                    <a:cubicBezTo>
                      <a:pt x="112" y="3"/>
                      <a:pt x="112" y="3"/>
                      <a:pt x="111" y="4"/>
                    </a:cubicBezTo>
                    <a:cubicBezTo>
                      <a:pt x="111" y="4"/>
                      <a:pt x="111" y="4"/>
                      <a:pt x="111" y="4"/>
                    </a:cubicBezTo>
                    <a:cubicBezTo>
                      <a:pt x="105" y="17"/>
                      <a:pt x="105" y="17"/>
                      <a:pt x="105" y="17"/>
                    </a:cubicBezTo>
                    <a:cubicBezTo>
                      <a:pt x="104" y="17"/>
                      <a:pt x="104" y="17"/>
                      <a:pt x="104" y="17"/>
                    </a:cubicBezTo>
                    <a:cubicBezTo>
                      <a:pt x="103" y="3"/>
                      <a:pt x="103" y="3"/>
                      <a:pt x="103" y="3"/>
                    </a:cubicBezTo>
                    <a:cubicBezTo>
                      <a:pt x="103" y="3"/>
                      <a:pt x="103" y="2"/>
                      <a:pt x="103" y="2"/>
                    </a:cubicBezTo>
                    <a:cubicBezTo>
                      <a:pt x="103" y="2"/>
                      <a:pt x="103" y="2"/>
                      <a:pt x="102" y="2"/>
                    </a:cubicBezTo>
                    <a:cubicBezTo>
                      <a:pt x="102" y="2"/>
                      <a:pt x="102" y="2"/>
                      <a:pt x="102" y="2"/>
                    </a:cubicBezTo>
                    <a:cubicBezTo>
                      <a:pt x="102" y="1"/>
                      <a:pt x="102" y="1"/>
                      <a:pt x="102" y="1"/>
                    </a:cubicBezTo>
                    <a:cubicBezTo>
                      <a:pt x="106" y="2"/>
                      <a:pt x="106" y="2"/>
                      <a:pt x="106" y="2"/>
                    </a:cubicBezTo>
                    <a:cubicBezTo>
                      <a:pt x="106" y="2"/>
                      <a:pt x="106" y="2"/>
                      <a:pt x="106" y="2"/>
                    </a:cubicBezTo>
                    <a:cubicBezTo>
                      <a:pt x="105" y="2"/>
                      <a:pt x="105" y="2"/>
                      <a:pt x="105" y="2"/>
                    </a:cubicBezTo>
                    <a:cubicBezTo>
                      <a:pt x="105" y="2"/>
                      <a:pt x="105" y="2"/>
                      <a:pt x="105" y="2"/>
                    </a:cubicBezTo>
                    <a:cubicBezTo>
                      <a:pt x="105" y="3"/>
                      <a:pt x="105" y="3"/>
                      <a:pt x="105" y="3"/>
                    </a:cubicBezTo>
                    <a:cubicBezTo>
                      <a:pt x="105" y="14"/>
                      <a:pt x="105" y="14"/>
                      <a:pt x="105" y="14"/>
                    </a:cubicBezTo>
                    <a:cubicBezTo>
                      <a:pt x="106" y="14"/>
                      <a:pt x="106" y="14"/>
                      <a:pt x="106" y="14"/>
                    </a:cubicBezTo>
                    <a:cubicBezTo>
                      <a:pt x="110" y="4"/>
                      <a:pt x="110" y="4"/>
                      <a:pt x="110" y="4"/>
                    </a:cubicBezTo>
                    <a:cubicBezTo>
                      <a:pt x="110" y="4"/>
                      <a:pt x="110" y="4"/>
                      <a:pt x="110" y="3"/>
                    </a:cubicBezTo>
                    <a:cubicBezTo>
                      <a:pt x="110" y="3"/>
                      <a:pt x="110" y="3"/>
                      <a:pt x="110" y="3"/>
                    </a:cubicBezTo>
                    <a:cubicBezTo>
                      <a:pt x="109" y="3"/>
                      <a:pt x="109" y="3"/>
                      <a:pt x="109" y="3"/>
                    </a:cubicBezTo>
                    <a:close/>
                    <a:moveTo>
                      <a:pt x="116" y="5"/>
                    </a:moveTo>
                    <a:cubicBezTo>
                      <a:pt x="116" y="5"/>
                      <a:pt x="116" y="5"/>
                      <a:pt x="116" y="5"/>
                    </a:cubicBezTo>
                    <a:cubicBezTo>
                      <a:pt x="117" y="5"/>
                      <a:pt x="117" y="5"/>
                      <a:pt x="117" y="5"/>
                    </a:cubicBezTo>
                    <a:cubicBezTo>
                      <a:pt x="117" y="5"/>
                      <a:pt x="117" y="6"/>
                      <a:pt x="117" y="6"/>
                    </a:cubicBezTo>
                    <a:cubicBezTo>
                      <a:pt x="113" y="18"/>
                      <a:pt x="113" y="18"/>
                      <a:pt x="113" y="18"/>
                    </a:cubicBezTo>
                    <a:cubicBezTo>
                      <a:pt x="113" y="18"/>
                      <a:pt x="113" y="19"/>
                      <a:pt x="113" y="19"/>
                    </a:cubicBezTo>
                    <a:cubicBezTo>
                      <a:pt x="112" y="19"/>
                      <a:pt x="112" y="19"/>
                      <a:pt x="112" y="19"/>
                    </a:cubicBezTo>
                    <a:cubicBezTo>
                      <a:pt x="111" y="18"/>
                      <a:pt x="111" y="18"/>
                      <a:pt x="111" y="18"/>
                    </a:cubicBezTo>
                    <a:cubicBezTo>
                      <a:pt x="111" y="19"/>
                      <a:pt x="111" y="19"/>
                      <a:pt x="111" y="19"/>
                    </a:cubicBezTo>
                    <a:cubicBezTo>
                      <a:pt x="120" y="22"/>
                      <a:pt x="120" y="22"/>
                      <a:pt x="120" y="22"/>
                    </a:cubicBezTo>
                    <a:cubicBezTo>
                      <a:pt x="122" y="19"/>
                      <a:pt x="122" y="19"/>
                      <a:pt x="122" y="19"/>
                    </a:cubicBezTo>
                    <a:cubicBezTo>
                      <a:pt x="122" y="18"/>
                      <a:pt x="122" y="18"/>
                      <a:pt x="122" y="18"/>
                    </a:cubicBezTo>
                    <a:cubicBezTo>
                      <a:pt x="121" y="19"/>
                      <a:pt x="120" y="20"/>
                      <a:pt x="120" y="20"/>
                    </a:cubicBezTo>
                    <a:cubicBezTo>
                      <a:pt x="119" y="21"/>
                      <a:pt x="118" y="21"/>
                      <a:pt x="117" y="20"/>
                    </a:cubicBezTo>
                    <a:cubicBezTo>
                      <a:pt x="115" y="20"/>
                      <a:pt x="115" y="20"/>
                      <a:pt x="115" y="20"/>
                    </a:cubicBezTo>
                    <a:cubicBezTo>
                      <a:pt x="115" y="20"/>
                      <a:pt x="114" y="19"/>
                      <a:pt x="114" y="19"/>
                    </a:cubicBezTo>
                    <a:cubicBezTo>
                      <a:pt x="114" y="19"/>
                      <a:pt x="114" y="19"/>
                      <a:pt x="114" y="19"/>
                    </a:cubicBezTo>
                    <a:cubicBezTo>
                      <a:pt x="116" y="12"/>
                      <a:pt x="116" y="12"/>
                      <a:pt x="116" y="12"/>
                    </a:cubicBezTo>
                    <a:cubicBezTo>
                      <a:pt x="119" y="13"/>
                      <a:pt x="119" y="13"/>
                      <a:pt x="119" y="13"/>
                    </a:cubicBezTo>
                    <a:cubicBezTo>
                      <a:pt x="120" y="13"/>
                      <a:pt x="120" y="13"/>
                      <a:pt x="120" y="14"/>
                    </a:cubicBezTo>
                    <a:cubicBezTo>
                      <a:pt x="120" y="14"/>
                      <a:pt x="120" y="15"/>
                      <a:pt x="120" y="15"/>
                    </a:cubicBezTo>
                    <a:cubicBezTo>
                      <a:pt x="120" y="16"/>
                      <a:pt x="120" y="16"/>
                      <a:pt x="120" y="16"/>
                    </a:cubicBezTo>
                    <a:cubicBezTo>
                      <a:pt x="120" y="16"/>
                      <a:pt x="120" y="16"/>
                      <a:pt x="120" y="16"/>
                    </a:cubicBezTo>
                    <a:cubicBezTo>
                      <a:pt x="122" y="11"/>
                      <a:pt x="122" y="11"/>
                      <a:pt x="122" y="11"/>
                    </a:cubicBezTo>
                    <a:cubicBezTo>
                      <a:pt x="122" y="11"/>
                      <a:pt x="122" y="11"/>
                      <a:pt x="122" y="11"/>
                    </a:cubicBezTo>
                    <a:cubicBezTo>
                      <a:pt x="121" y="11"/>
                      <a:pt x="121" y="11"/>
                      <a:pt x="121" y="11"/>
                    </a:cubicBezTo>
                    <a:cubicBezTo>
                      <a:pt x="121" y="12"/>
                      <a:pt x="121" y="12"/>
                      <a:pt x="121" y="12"/>
                    </a:cubicBezTo>
                    <a:cubicBezTo>
                      <a:pt x="120" y="13"/>
                      <a:pt x="120" y="13"/>
                      <a:pt x="119" y="12"/>
                    </a:cubicBezTo>
                    <a:cubicBezTo>
                      <a:pt x="117" y="12"/>
                      <a:pt x="117" y="12"/>
                      <a:pt x="117" y="12"/>
                    </a:cubicBezTo>
                    <a:cubicBezTo>
                      <a:pt x="118" y="6"/>
                      <a:pt x="118" y="6"/>
                      <a:pt x="118" y="6"/>
                    </a:cubicBezTo>
                    <a:cubicBezTo>
                      <a:pt x="118" y="6"/>
                      <a:pt x="119" y="6"/>
                      <a:pt x="119" y="6"/>
                    </a:cubicBezTo>
                    <a:cubicBezTo>
                      <a:pt x="119" y="6"/>
                      <a:pt x="119" y="6"/>
                      <a:pt x="119" y="6"/>
                    </a:cubicBezTo>
                    <a:cubicBezTo>
                      <a:pt x="122" y="7"/>
                      <a:pt x="122" y="7"/>
                      <a:pt x="122" y="7"/>
                    </a:cubicBezTo>
                    <a:cubicBezTo>
                      <a:pt x="122" y="7"/>
                      <a:pt x="123" y="7"/>
                      <a:pt x="123" y="8"/>
                    </a:cubicBezTo>
                    <a:cubicBezTo>
                      <a:pt x="124" y="8"/>
                      <a:pt x="124" y="9"/>
                      <a:pt x="124" y="10"/>
                    </a:cubicBezTo>
                    <a:cubicBezTo>
                      <a:pt x="125" y="10"/>
                      <a:pt x="125" y="10"/>
                      <a:pt x="125" y="10"/>
                    </a:cubicBezTo>
                    <a:cubicBezTo>
                      <a:pt x="125" y="7"/>
                      <a:pt x="125" y="7"/>
                      <a:pt x="125" y="7"/>
                    </a:cubicBezTo>
                    <a:cubicBezTo>
                      <a:pt x="116" y="4"/>
                      <a:pt x="116" y="4"/>
                      <a:pt x="116" y="4"/>
                    </a:cubicBezTo>
                    <a:cubicBezTo>
                      <a:pt x="116" y="5"/>
                      <a:pt x="116" y="5"/>
                      <a:pt x="116" y="5"/>
                    </a:cubicBezTo>
                    <a:close/>
                    <a:moveTo>
                      <a:pt x="136" y="17"/>
                    </a:moveTo>
                    <a:cubicBezTo>
                      <a:pt x="136" y="18"/>
                      <a:pt x="135" y="19"/>
                      <a:pt x="134" y="19"/>
                    </a:cubicBezTo>
                    <a:cubicBezTo>
                      <a:pt x="133" y="19"/>
                      <a:pt x="133" y="19"/>
                      <a:pt x="132" y="19"/>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8"/>
                      <a:pt x="132" y="28"/>
                      <a:pt x="132" y="28"/>
                    </a:cubicBezTo>
                    <a:cubicBezTo>
                      <a:pt x="130" y="27"/>
                      <a:pt x="130" y="27"/>
                      <a:pt x="130" y="27"/>
                    </a:cubicBezTo>
                    <a:cubicBezTo>
                      <a:pt x="130" y="18"/>
                      <a:pt x="130" y="18"/>
                      <a:pt x="130" y="18"/>
                    </a:cubicBezTo>
                    <a:cubicBezTo>
                      <a:pt x="129" y="17"/>
                      <a:pt x="129" y="17"/>
                      <a:pt x="129" y="17"/>
                    </a:cubicBezTo>
                    <a:cubicBezTo>
                      <a:pt x="126" y="23"/>
                      <a:pt x="126" y="23"/>
                      <a:pt x="126" y="23"/>
                    </a:cubicBezTo>
                    <a:cubicBezTo>
                      <a:pt x="125" y="24"/>
                      <a:pt x="125" y="24"/>
                      <a:pt x="126" y="24"/>
                    </a:cubicBezTo>
                    <a:cubicBezTo>
                      <a:pt x="126" y="24"/>
                      <a:pt x="126" y="24"/>
                      <a:pt x="126" y="24"/>
                    </a:cubicBezTo>
                    <a:cubicBezTo>
                      <a:pt x="126" y="25"/>
                      <a:pt x="126" y="25"/>
                      <a:pt x="126" y="25"/>
                    </a:cubicBezTo>
                    <a:cubicBezTo>
                      <a:pt x="126" y="25"/>
                      <a:pt x="126" y="25"/>
                      <a:pt x="126" y="25"/>
                    </a:cubicBezTo>
                    <a:cubicBezTo>
                      <a:pt x="122" y="23"/>
                      <a:pt x="122" y="23"/>
                      <a:pt x="122" y="23"/>
                    </a:cubicBezTo>
                    <a:cubicBezTo>
                      <a:pt x="123" y="23"/>
                      <a:pt x="123" y="23"/>
                      <a:pt x="123" y="23"/>
                    </a:cubicBezTo>
                    <a:cubicBezTo>
                      <a:pt x="123" y="23"/>
                      <a:pt x="123" y="23"/>
                      <a:pt x="123" y="23"/>
                    </a:cubicBezTo>
                    <a:cubicBezTo>
                      <a:pt x="123" y="23"/>
                      <a:pt x="124" y="23"/>
                      <a:pt x="124" y="23"/>
                    </a:cubicBezTo>
                    <a:cubicBezTo>
                      <a:pt x="124" y="23"/>
                      <a:pt x="124" y="23"/>
                      <a:pt x="124" y="23"/>
                    </a:cubicBezTo>
                    <a:cubicBezTo>
                      <a:pt x="130" y="11"/>
                      <a:pt x="130" y="11"/>
                      <a:pt x="130" y="11"/>
                    </a:cubicBezTo>
                    <a:cubicBezTo>
                      <a:pt x="130" y="11"/>
                      <a:pt x="130" y="11"/>
                      <a:pt x="130" y="10"/>
                    </a:cubicBezTo>
                    <a:cubicBezTo>
                      <a:pt x="130" y="10"/>
                      <a:pt x="130" y="10"/>
                      <a:pt x="130" y="10"/>
                    </a:cubicBezTo>
                    <a:cubicBezTo>
                      <a:pt x="129" y="10"/>
                      <a:pt x="129" y="10"/>
                      <a:pt x="129" y="10"/>
                    </a:cubicBezTo>
                    <a:cubicBezTo>
                      <a:pt x="130" y="9"/>
                      <a:pt x="130" y="9"/>
                      <a:pt x="130" y="9"/>
                    </a:cubicBezTo>
                    <a:cubicBezTo>
                      <a:pt x="134" y="12"/>
                      <a:pt x="134" y="12"/>
                      <a:pt x="134" y="12"/>
                    </a:cubicBezTo>
                    <a:cubicBezTo>
                      <a:pt x="135" y="12"/>
                      <a:pt x="136" y="13"/>
                      <a:pt x="137" y="14"/>
                    </a:cubicBezTo>
                    <a:cubicBezTo>
                      <a:pt x="137" y="15"/>
                      <a:pt x="137" y="16"/>
                      <a:pt x="136" y="17"/>
                    </a:cubicBezTo>
                    <a:close/>
                    <a:moveTo>
                      <a:pt x="129" y="17"/>
                    </a:moveTo>
                    <a:cubicBezTo>
                      <a:pt x="131" y="18"/>
                      <a:pt x="131" y="18"/>
                      <a:pt x="131" y="18"/>
                    </a:cubicBezTo>
                    <a:cubicBezTo>
                      <a:pt x="131" y="18"/>
                      <a:pt x="132" y="18"/>
                      <a:pt x="133" y="18"/>
                    </a:cubicBezTo>
                    <a:cubicBezTo>
                      <a:pt x="134" y="18"/>
                      <a:pt x="134" y="17"/>
                      <a:pt x="135" y="16"/>
                    </a:cubicBezTo>
                    <a:cubicBezTo>
                      <a:pt x="135" y="15"/>
                      <a:pt x="136" y="15"/>
                      <a:pt x="135" y="14"/>
                    </a:cubicBezTo>
                    <a:cubicBezTo>
                      <a:pt x="135" y="13"/>
                      <a:pt x="135" y="12"/>
                      <a:pt x="133" y="12"/>
                    </a:cubicBezTo>
                    <a:cubicBezTo>
                      <a:pt x="133" y="11"/>
                      <a:pt x="133" y="11"/>
                      <a:pt x="133" y="11"/>
                    </a:cubicBezTo>
                    <a:cubicBezTo>
                      <a:pt x="132" y="11"/>
                      <a:pt x="132" y="11"/>
                      <a:pt x="132" y="11"/>
                    </a:cubicBezTo>
                    <a:cubicBezTo>
                      <a:pt x="132" y="11"/>
                      <a:pt x="132" y="11"/>
                      <a:pt x="132" y="12"/>
                    </a:cubicBezTo>
                    <a:cubicBezTo>
                      <a:pt x="129" y="17"/>
                      <a:pt x="129" y="17"/>
                      <a:pt x="129" y="17"/>
                    </a:cubicBezTo>
                    <a:close/>
                    <a:moveTo>
                      <a:pt x="141" y="25"/>
                    </a:moveTo>
                    <a:cubicBezTo>
                      <a:pt x="142" y="27"/>
                      <a:pt x="142" y="28"/>
                      <a:pt x="142" y="28"/>
                    </a:cubicBezTo>
                    <a:cubicBezTo>
                      <a:pt x="142" y="29"/>
                      <a:pt x="142" y="30"/>
                      <a:pt x="142" y="30"/>
                    </a:cubicBezTo>
                    <a:cubicBezTo>
                      <a:pt x="141" y="31"/>
                      <a:pt x="141" y="32"/>
                      <a:pt x="140" y="32"/>
                    </a:cubicBezTo>
                    <a:cubicBezTo>
                      <a:pt x="139" y="32"/>
                      <a:pt x="138" y="32"/>
                      <a:pt x="137" y="32"/>
                    </a:cubicBezTo>
                    <a:cubicBezTo>
                      <a:pt x="137" y="31"/>
                      <a:pt x="136" y="30"/>
                      <a:pt x="136" y="29"/>
                    </a:cubicBezTo>
                    <a:cubicBezTo>
                      <a:pt x="135" y="28"/>
                      <a:pt x="136" y="27"/>
                      <a:pt x="136" y="26"/>
                    </a:cubicBezTo>
                    <a:cubicBezTo>
                      <a:pt x="136" y="26"/>
                      <a:pt x="136" y="26"/>
                      <a:pt x="136" y="26"/>
                    </a:cubicBezTo>
                    <a:cubicBezTo>
                      <a:pt x="134" y="30"/>
                      <a:pt x="134" y="30"/>
                      <a:pt x="134" y="30"/>
                    </a:cubicBezTo>
                    <a:cubicBezTo>
                      <a:pt x="134" y="30"/>
                      <a:pt x="134" y="30"/>
                      <a:pt x="134" y="30"/>
                    </a:cubicBezTo>
                    <a:cubicBezTo>
                      <a:pt x="135" y="30"/>
                      <a:pt x="135" y="30"/>
                      <a:pt x="135" y="30"/>
                    </a:cubicBezTo>
                    <a:cubicBezTo>
                      <a:pt x="135" y="30"/>
                      <a:pt x="135" y="30"/>
                      <a:pt x="136" y="31"/>
                    </a:cubicBezTo>
                    <a:cubicBezTo>
                      <a:pt x="136" y="31"/>
                      <a:pt x="136" y="32"/>
                      <a:pt x="137" y="32"/>
                    </a:cubicBezTo>
                    <a:cubicBezTo>
                      <a:pt x="138" y="33"/>
                      <a:pt x="139" y="33"/>
                      <a:pt x="140" y="33"/>
                    </a:cubicBezTo>
                    <a:cubicBezTo>
                      <a:pt x="142" y="33"/>
                      <a:pt x="142" y="32"/>
                      <a:pt x="143" y="31"/>
                    </a:cubicBezTo>
                    <a:cubicBezTo>
                      <a:pt x="144" y="30"/>
                      <a:pt x="144" y="29"/>
                      <a:pt x="144" y="28"/>
                    </a:cubicBezTo>
                    <a:cubicBezTo>
                      <a:pt x="144" y="27"/>
                      <a:pt x="143" y="26"/>
                      <a:pt x="142" y="25"/>
                    </a:cubicBezTo>
                    <a:cubicBezTo>
                      <a:pt x="141" y="23"/>
                      <a:pt x="141" y="22"/>
                      <a:pt x="141" y="22"/>
                    </a:cubicBezTo>
                    <a:cubicBezTo>
                      <a:pt x="141" y="21"/>
                      <a:pt x="141" y="20"/>
                      <a:pt x="141" y="20"/>
                    </a:cubicBezTo>
                    <a:cubicBezTo>
                      <a:pt x="142" y="19"/>
                      <a:pt x="142" y="19"/>
                      <a:pt x="143" y="19"/>
                    </a:cubicBezTo>
                    <a:cubicBezTo>
                      <a:pt x="144" y="18"/>
                      <a:pt x="144" y="18"/>
                      <a:pt x="145" y="19"/>
                    </a:cubicBezTo>
                    <a:cubicBezTo>
                      <a:pt x="146" y="20"/>
                      <a:pt x="147" y="20"/>
                      <a:pt x="147" y="21"/>
                    </a:cubicBezTo>
                    <a:cubicBezTo>
                      <a:pt x="147" y="22"/>
                      <a:pt x="147" y="23"/>
                      <a:pt x="147" y="24"/>
                    </a:cubicBezTo>
                    <a:cubicBezTo>
                      <a:pt x="147" y="24"/>
                      <a:pt x="147" y="24"/>
                      <a:pt x="147" y="24"/>
                    </a:cubicBezTo>
                    <a:cubicBezTo>
                      <a:pt x="149" y="21"/>
                      <a:pt x="149" y="21"/>
                      <a:pt x="149" y="21"/>
                    </a:cubicBezTo>
                    <a:cubicBezTo>
                      <a:pt x="149" y="21"/>
                      <a:pt x="149" y="21"/>
                      <a:pt x="148" y="21"/>
                    </a:cubicBezTo>
                    <a:cubicBezTo>
                      <a:pt x="148" y="21"/>
                      <a:pt x="148" y="21"/>
                      <a:pt x="148" y="21"/>
                    </a:cubicBezTo>
                    <a:cubicBezTo>
                      <a:pt x="148" y="21"/>
                      <a:pt x="147" y="20"/>
                      <a:pt x="147" y="20"/>
                    </a:cubicBezTo>
                    <a:cubicBezTo>
                      <a:pt x="147" y="19"/>
                      <a:pt x="146" y="19"/>
                      <a:pt x="146" y="19"/>
                    </a:cubicBezTo>
                    <a:cubicBezTo>
                      <a:pt x="145" y="18"/>
                      <a:pt x="144" y="18"/>
                      <a:pt x="143" y="18"/>
                    </a:cubicBezTo>
                    <a:cubicBezTo>
                      <a:pt x="141" y="18"/>
                      <a:pt x="141" y="19"/>
                      <a:pt x="140" y="19"/>
                    </a:cubicBezTo>
                    <a:cubicBezTo>
                      <a:pt x="139" y="20"/>
                      <a:pt x="139" y="21"/>
                      <a:pt x="139" y="22"/>
                    </a:cubicBezTo>
                    <a:cubicBezTo>
                      <a:pt x="140" y="23"/>
                      <a:pt x="140" y="24"/>
                      <a:pt x="141" y="25"/>
                    </a:cubicBezTo>
                    <a:close/>
                    <a:moveTo>
                      <a:pt x="154" y="26"/>
                    </a:moveTo>
                    <a:cubicBezTo>
                      <a:pt x="154" y="26"/>
                      <a:pt x="154" y="26"/>
                      <a:pt x="154" y="26"/>
                    </a:cubicBezTo>
                    <a:cubicBezTo>
                      <a:pt x="159" y="31"/>
                      <a:pt x="159" y="31"/>
                      <a:pt x="159" y="31"/>
                    </a:cubicBezTo>
                    <a:cubicBezTo>
                      <a:pt x="159" y="31"/>
                      <a:pt x="159" y="31"/>
                      <a:pt x="159" y="31"/>
                    </a:cubicBezTo>
                    <a:cubicBezTo>
                      <a:pt x="158" y="30"/>
                      <a:pt x="158" y="30"/>
                      <a:pt x="158" y="30"/>
                    </a:cubicBezTo>
                    <a:cubicBezTo>
                      <a:pt x="157" y="29"/>
                      <a:pt x="157" y="29"/>
                      <a:pt x="157" y="29"/>
                    </a:cubicBezTo>
                    <a:cubicBezTo>
                      <a:pt x="157" y="29"/>
                      <a:pt x="157" y="29"/>
                      <a:pt x="156" y="30"/>
                    </a:cubicBezTo>
                    <a:cubicBezTo>
                      <a:pt x="147" y="39"/>
                      <a:pt x="147" y="39"/>
                      <a:pt x="147" y="39"/>
                    </a:cubicBezTo>
                    <a:cubicBezTo>
                      <a:pt x="147" y="39"/>
                      <a:pt x="147" y="39"/>
                      <a:pt x="147" y="40"/>
                    </a:cubicBezTo>
                    <a:cubicBezTo>
                      <a:pt x="147" y="40"/>
                      <a:pt x="147" y="40"/>
                      <a:pt x="148" y="40"/>
                    </a:cubicBezTo>
                    <a:cubicBezTo>
                      <a:pt x="149" y="42"/>
                      <a:pt x="149" y="42"/>
                      <a:pt x="149" y="42"/>
                    </a:cubicBezTo>
                    <a:cubicBezTo>
                      <a:pt x="149" y="42"/>
                      <a:pt x="149" y="42"/>
                      <a:pt x="149" y="42"/>
                    </a:cubicBezTo>
                    <a:cubicBezTo>
                      <a:pt x="143" y="37"/>
                      <a:pt x="143" y="37"/>
                      <a:pt x="143" y="37"/>
                    </a:cubicBezTo>
                    <a:cubicBezTo>
                      <a:pt x="144" y="37"/>
                      <a:pt x="144" y="37"/>
                      <a:pt x="144" y="37"/>
                    </a:cubicBezTo>
                    <a:cubicBezTo>
                      <a:pt x="145" y="38"/>
                      <a:pt x="145" y="38"/>
                      <a:pt x="145" y="38"/>
                    </a:cubicBezTo>
                    <a:cubicBezTo>
                      <a:pt x="146" y="38"/>
                      <a:pt x="146" y="38"/>
                      <a:pt x="146" y="38"/>
                    </a:cubicBezTo>
                    <a:cubicBezTo>
                      <a:pt x="146" y="38"/>
                      <a:pt x="146" y="38"/>
                      <a:pt x="146" y="38"/>
                    </a:cubicBezTo>
                    <a:cubicBezTo>
                      <a:pt x="155" y="29"/>
                      <a:pt x="155" y="29"/>
                      <a:pt x="155" y="29"/>
                    </a:cubicBezTo>
                    <a:cubicBezTo>
                      <a:pt x="155" y="28"/>
                      <a:pt x="156" y="28"/>
                      <a:pt x="156" y="28"/>
                    </a:cubicBezTo>
                    <a:cubicBezTo>
                      <a:pt x="156" y="28"/>
                      <a:pt x="155" y="28"/>
                      <a:pt x="155" y="27"/>
                    </a:cubicBezTo>
                    <a:cubicBezTo>
                      <a:pt x="154" y="26"/>
                      <a:pt x="154" y="26"/>
                      <a:pt x="154" y="26"/>
                    </a:cubicBezTo>
                    <a:close/>
                    <a:moveTo>
                      <a:pt x="155" y="50"/>
                    </a:moveTo>
                    <a:cubicBezTo>
                      <a:pt x="156" y="50"/>
                      <a:pt x="156" y="50"/>
                      <a:pt x="156" y="50"/>
                    </a:cubicBezTo>
                    <a:cubicBezTo>
                      <a:pt x="155" y="49"/>
                      <a:pt x="155" y="49"/>
                      <a:pt x="155" y="49"/>
                    </a:cubicBezTo>
                    <a:cubicBezTo>
                      <a:pt x="155" y="49"/>
                      <a:pt x="155" y="49"/>
                      <a:pt x="155" y="49"/>
                    </a:cubicBezTo>
                    <a:cubicBezTo>
                      <a:pt x="155" y="49"/>
                      <a:pt x="155" y="48"/>
                      <a:pt x="155" y="48"/>
                    </a:cubicBezTo>
                    <a:cubicBezTo>
                      <a:pt x="165" y="40"/>
                      <a:pt x="165" y="40"/>
                      <a:pt x="165" y="40"/>
                    </a:cubicBezTo>
                    <a:cubicBezTo>
                      <a:pt x="166" y="40"/>
                      <a:pt x="166" y="40"/>
                      <a:pt x="166" y="40"/>
                    </a:cubicBezTo>
                    <a:cubicBezTo>
                      <a:pt x="166" y="40"/>
                      <a:pt x="166" y="40"/>
                      <a:pt x="167" y="40"/>
                    </a:cubicBezTo>
                    <a:cubicBezTo>
                      <a:pt x="167" y="41"/>
                      <a:pt x="167" y="42"/>
                      <a:pt x="167" y="42"/>
                    </a:cubicBezTo>
                    <a:cubicBezTo>
                      <a:pt x="167" y="43"/>
                      <a:pt x="167" y="43"/>
                      <a:pt x="166" y="45"/>
                    </a:cubicBezTo>
                    <a:cubicBezTo>
                      <a:pt x="166" y="45"/>
                      <a:pt x="166" y="45"/>
                      <a:pt x="166" y="45"/>
                    </a:cubicBezTo>
                    <a:cubicBezTo>
                      <a:pt x="169" y="42"/>
                      <a:pt x="169" y="42"/>
                      <a:pt x="169" y="42"/>
                    </a:cubicBezTo>
                    <a:cubicBezTo>
                      <a:pt x="163" y="35"/>
                      <a:pt x="163" y="35"/>
                      <a:pt x="163" y="35"/>
                    </a:cubicBezTo>
                    <a:cubicBezTo>
                      <a:pt x="160" y="37"/>
                      <a:pt x="160" y="37"/>
                      <a:pt x="160" y="37"/>
                    </a:cubicBezTo>
                    <a:cubicBezTo>
                      <a:pt x="160" y="37"/>
                      <a:pt x="160" y="37"/>
                      <a:pt x="160" y="37"/>
                    </a:cubicBezTo>
                    <a:cubicBezTo>
                      <a:pt x="162" y="37"/>
                      <a:pt x="163" y="37"/>
                      <a:pt x="163" y="37"/>
                    </a:cubicBezTo>
                    <a:cubicBezTo>
                      <a:pt x="163" y="37"/>
                      <a:pt x="164" y="37"/>
                      <a:pt x="164" y="38"/>
                    </a:cubicBezTo>
                    <a:cubicBezTo>
                      <a:pt x="165" y="38"/>
                      <a:pt x="165" y="38"/>
                      <a:pt x="165" y="38"/>
                    </a:cubicBezTo>
                    <a:cubicBezTo>
                      <a:pt x="165" y="39"/>
                      <a:pt x="165" y="39"/>
                      <a:pt x="164" y="39"/>
                    </a:cubicBezTo>
                    <a:cubicBezTo>
                      <a:pt x="154" y="47"/>
                      <a:pt x="154" y="47"/>
                      <a:pt x="154" y="47"/>
                    </a:cubicBezTo>
                    <a:cubicBezTo>
                      <a:pt x="154" y="47"/>
                      <a:pt x="154" y="47"/>
                      <a:pt x="154" y="47"/>
                    </a:cubicBezTo>
                    <a:cubicBezTo>
                      <a:pt x="154" y="47"/>
                      <a:pt x="153" y="47"/>
                      <a:pt x="153" y="47"/>
                    </a:cubicBezTo>
                    <a:cubicBezTo>
                      <a:pt x="153" y="46"/>
                      <a:pt x="153" y="46"/>
                      <a:pt x="153" y="46"/>
                    </a:cubicBezTo>
                    <a:cubicBezTo>
                      <a:pt x="152" y="47"/>
                      <a:pt x="152" y="47"/>
                      <a:pt x="152" y="47"/>
                    </a:cubicBezTo>
                    <a:cubicBezTo>
                      <a:pt x="155" y="50"/>
                      <a:pt x="155" y="50"/>
                      <a:pt x="155" y="50"/>
                    </a:cubicBezTo>
                    <a:close/>
                    <a:moveTo>
                      <a:pt x="174" y="54"/>
                    </a:moveTo>
                    <a:cubicBezTo>
                      <a:pt x="174" y="54"/>
                      <a:pt x="175" y="54"/>
                      <a:pt x="175" y="53"/>
                    </a:cubicBezTo>
                    <a:cubicBezTo>
                      <a:pt x="175" y="53"/>
                      <a:pt x="175" y="53"/>
                      <a:pt x="174" y="53"/>
                    </a:cubicBezTo>
                    <a:cubicBezTo>
                      <a:pt x="174" y="52"/>
                      <a:pt x="174" y="52"/>
                      <a:pt x="174" y="52"/>
                    </a:cubicBezTo>
                    <a:cubicBezTo>
                      <a:pt x="175" y="52"/>
                      <a:pt x="175" y="52"/>
                      <a:pt x="175" y="52"/>
                    </a:cubicBezTo>
                    <a:cubicBezTo>
                      <a:pt x="177" y="55"/>
                      <a:pt x="177" y="55"/>
                      <a:pt x="177" y="55"/>
                    </a:cubicBezTo>
                    <a:cubicBezTo>
                      <a:pt x="176" y="55"/>
                      <a:pt x="176" y="55"/>
                      <a:pt x="176" y="55"/>
                    </a:cubicBezTo>
                    <a:cubicBezTo>
                      <a:pt x="176" y="55"/>
                      <a:pt x="176" y="55"/>
                      <a:pt x="176" y="55"/>
                    </a:cubicBezTo>
                    <a:cubicBezTo>
                      <a:pt x="176" y="55"/>
                      <a:pt x="176" y="55"/>
                      <a:pt x="175" y="55"/>
                    </a:cubicBezTo>
                    <a:cubicBezTo>
                      <a:pt x="175" y="55"/>
                      <a:pt x="175" y="55"/>
                      <a:pt x="174" y="55"/>
                    </a:cubicBezTo>
                    <a:cubicBezTo>
                      <a:pt x="166" y="56"/>
                      <a:pt x="166" y="56"/>
                      <a:pt x="166" y="56"/>
                    </a:cubicBezTo>
                    <a:cubicBezTo>
                      <a:pt x="162" y="58"/>
                      <a:pt x="162" y="58"/>
                      <a:pt x="162" y="58"/>
                    </a:cubicBezTo>
                    <a:cubicBezTo>
                      <a:pt x="162" y="59"/>
                      <a:pt x="162" y="59"/>
                      <a:pt x="162" y="59"/>
                    </a:cubicBezTo>
                    <a:cubicBezTo>
                      <a:pt x="161" y="59"/>
                      <a:pt x="162" y="59"/>
                      <a:pt x="162" y="60"/>
                    </a:cubicBezTo>
                    <a:cubicBezTo>
                      <a:pt x="162" y="60"/>
                      <a:pt x="162" y="60"/>
                      <a:pt x="162" y="60"/>
                    </a:cubicBezTo>
                    <a:cubicBezTo>
                      <a:pt x="162" y="61"/>
                      <a:pt x="162" y="61"/>
                      <a:pt x="162" y="61"/>
                    </a:cubicBezTo>
                    <a:cubicBezTo>
                      <a:pt x="159" y="56"/>
                      <a:pt x="159" y="56"/>
                      <a:pt x="159" y="56"/>
                    </a:cubicBezTo>
                    <a:cubicBezTo>
                      <a:pt x="160" y="56"/>
                      <a:pt x="160" y="56"/>
                      <a:pt x="160" y="56"/>
                    </a:cubicBezTo>
                    <a:cubicBezTo>
                      <a:pt x="160" y="57"/>
                      <a:pt x="160" y="57"/>
                      <a:pt x="160" y="57"/>
                    </a:cubicBezTo>
                    <a:cubicBezTo>
                      <a:pt x="160" y="57"/>
                      <a:pt x="160" y="57"/>
                      <a:pt x="161" y="57"/>
                    </a:cubicBezTo>
                    <a:cubicBezTo>
                      <a:pt x="161" y="57"/>
                      <a:pt x="161" y="57"/>
                      <a:pt x="161" y="57"/>
                    </a:cubicBezTo>
                    <a:cubicBezTo>
                      <a:pt x="165" y="55"/>
                      <a:pt x="165" y="55"/>
                      <a:pt x="165" y="55"/>
                    </a:cubicBezTo>
                    <a:cubicBezTo>
                      <a:pt x="171" y="48"/>
                      <a:pt x="171" y="48"/>
                      <a:pt x="171" y="48"/>
                    </a:cubicBezTo>
                    <a:cubicBezTo>
                      <a:pt x="171" y="48"/>
                      <a:pt x="171" y="48"/>
                      <a:pt x="171" y="47"/>
                    </a:cubicBezTo>
                    <a:cubicBezTo>
                      <a:pt x="171" y="47"/>
                      <a:pt x="171" y="47"/>
                      <a:pt x="171" y="47"/>
                    </a:cubicBezTo>
                    <a:cubicBezTo>
                      <a:pt x="171" y="46"/>
                      <a:pt x="171" y="46"/>
                      <a:pt x="171" y="46"/>
                    </a:cubicBezTo>
                    <a:cubicBezTo>
                      <a:pt x="171" y="46"/>
                      <a:pt x="171" y="46"/>
                      <a:pt x="171" y="46"/>
                    </a:cubicBezTo>
                    <a:cubicBezTo>
                      <a:pt x="173" y="50"/>
                      <a:pt x="173" y="50"/>
                      <a:pt x="173" y="50"/>
                    </a:cubicBezTo>
                    <a:cubicBezTo>
                      <a:pt x="173" y="50"/>
                      <a:pt x="173" y="50"/>
                      <a:pt x="173" y="50"/>
                    </a:cubicBezTo>
                    <a:cubicBezTo>
                      <a:pt x="173" y="49"/>
                      <a:pt x="173" y="49"/>
                      <a:pt x="173" y="49"/>
                    </a:cubicBezTo>
                    <a:cubicBezTo>
                      <a:pt x="172" y="49"/>
                      <a:pt x="172" y="49"/>
                      <a:pt x="172" y="49"/>
                    </a:cubicBezTo>
                    <a:cubicBezTo>
                      <a:pt x="172" y="49"/>
                      <a:pt x="172" y="49"/>
                      <a:pt x="171" y="49"/>
                    </a:cubicBezTo>
                    <a:cubicBezTo>
                      <a:pt x="167" y="55"/>
                      <a:pt x="167" y="55"/>
                      <a:pt x="167" y="55"/>
                    </a:cubicBezTo>
                    <a:cubicBezTo>
                      <a:pt x="167" y="55"/>
                      <a:pt x="167" y="55"/>
                      <a:pt x="167" y="55"/>
                    </a:cubicBezTo>
                    <a:lnTo>
                      <a:pt x="174" y="54"/>
                    </a:lnTo>
                    <a:close/>
                  </a:path>
                </a:pathLst>
              </a:custGeom>
              <a:solidFill>
                <a:srgbClr val="FFFFFF"/>
              </a:solidFill>
              <a:ln w="3175" cap="flat">
                <a:solidFill>
                  <a:srgbClr val="FFFFFF"/>
                </a:solidFill>
                <a:prstDash val="solid"/>
                <a:miter lim="800000"/>
              </a:ln>
            </p:spPr>
            <p:txBody>
              <a:bodyPr anchor="ctr"/>
              <a:lstStyle/>
              <a:p>
                <a:pPr algn="ctr"/>
                <a:endParaRPr sz="1015"/>
              </a:p>
            </p:txBody>
          </p:sp>
          <p:sp>
            <p:nvSpPr>
              <p:cNvPr id="48" name="îṣ1ïḓé"/>
              <p:cNvSpPr/>
              <p:nvPr/>
            </p:nvSpPr>
            <p:spPr bwMode="auto">
              <a:xfrm>
                <a:off x="3667126" y="3184525"/>
                <a:ext cx="492125" cy="496888"/>
              </a:xfrm>
              <a:custGeom>
                <a:avLst/>
                <a:gdLst>
                  <a:gd name="T0" fmla="*/ 74 w 149"/>
                  <a:gd name="T1" fmla="*/ 0 h 149"/>
                  <a:gd name="T2" fmla="*/ 149 w 149"/>
                  <a:gd name="T3" fmla="*/ 74 h 149"/>
                  <a:gd name="T4" fmla="*/ 74 w 149"/>
                  <a:gd name="T5" fmla="*/ 149 h 149"/>
                  <a:gd name="T6" fmla="*/ 0 w 149"/>
                  <a:gd name="T7" fmla="*/ 74 h 149"/>
                  <a:gd name="T8" fmla="*/ 74 w 149"/>
                  <a:gd name="T9" fmla="*/ 0 h 149"/>
                  <a:gd name="T10" fmla="*/ 74 w 149"/>
                  <a:gd name="T11" fmla="*/ 2 h 149"/>
                  <a:gd name="T12" fmla="*/ 2 w 149"/>
                  <a:gd name="T13" fmla="*/ 74 h 149"/>
                  <a:gd name="T14" fmla="*/ 74 w 149"/>
                  <a:gd name="T15" fmla="*/ 146 h 149"/>
                  <a:gd name="T16" fmla="*/ 146 w 149"/>
                  <a:gd name="T17" fmla="*/ 74 h 149"/>
                  <a:gd name="T18" fmla="*/ 74 w 149"/>
                  <a:gd name="T19" fmla="*/ 2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149">
                    <a:moveTo>
                      <a:pt x="74" y="0"/>
                    </a:moveTo>
                    <a:cubicBezTo>
                      <a:pt x="115" y="0"/>
                      <a:pt x="149" y="33"/>
                      <a:pt x="149" y="74"/>
                    </a:cubicBezTo>
                    <a:cubicBezTo>
                      <a:pt x="149" y="115"/>
                      <a:pt x="115" y="149"/>
                      <a:pt x="74" y="149"/>
                    </a:cubicBezTo>
                    <a:cubicBezTo>
                      <a:pt x="33" y="149"/>
                      <a:pt x="0" y="115"/>
                      <a:pt x="0" y="74"/>
                    </a:cubicBezTo>
                    <a:cubicBezTo>
                      <a:pt x="0" y="33"/>
                      <a:pt x="33" y="0"/>
                      <a:pt x="74" y="0"/>
                    </a:cubicBezTo>
                    <a:close/>
                    <a:moveTo>
                      <a:pt x="74" y="2"/>
                    </a:moveTo>
                    <a:cubicBezTo>
                      <a:pt x="35" y="2"/>
                      <a:pt x="2" y="34"/>
                      <a:pt x="2" y="74"/>
                    </a:cubicBezTo>
                    <a:cubicBezTo>
                      <a:pt x="2" y="114"/>
                      <a:pt x="35" y="146"/>
                      <a:pt x="74" y="146"/>
                    </a:cubicBezTo>
                    <a:cubicBezTo>
                      <a:pt x="114" y="146"/>
                      <a:pt x="146" y="114"/>
                      <a:pt x="146" y="74"/>
                    </a:cubicBezTo>
                    <a:cubicBezTo>
                      <a:pt x="146" y="34"/>
                      <a:pt x="114" y="2"/>
                      <a:pt x="74" y="2"/>
                    </a:cubicBezTo>
                    <a:close/>
                  </a:path>
                </a:pathLst>
              </a:custGeom>
              <a:solidFill>
                <a:srgbClr val="00523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9" name="iṡḻiḍé"/>
              <p:cNvSpPr/>
              <p:nvPr/>
            </p:nvSpPr>
            <p:spPr bwMode="auto">
              <a:xfrm>
                <a:off x="3775076" y="3248025"/>
                <a:ext cx="274638" cy="146050"/>
              </a:xfrm>
              <a:custGeom>
                <a:avLst/>
                <a:gdLst>
                  <a:gd name="T0" fmla="*/ 10 w 83"/>
                  <a:gd name="T1" fmla="*/ 43 h 44"/>
                  <a:gd name="T2" fmla="*/ 18 w 83"/>
                  <a:gd name="T3" fmla="*/ 39 h 44"/>
                  <a:gd name="T4" fmla="*/ 67 w 83"/>
                  <a:gd name="T5" fmla="*/ 39 h 44"/>
                  <a:gd name="T6" fmla="*/ 73 w 83"/>
                  <a:gd name="T7" fmla="*/ 42 h 44"/>
                  <a:gd name="T8" fmla="*/ 76 w 83"/>
                  <a:gd name="T9" fmla="*/ 43 h 44"/>
                  <a:gd name="T10" fmla="*/ 83 w 83"/>
                  <a:gd name="T11" fmla="*/ 35 h 44"/>
                  <a:gd name="T12" fmla="*/ 76 w 83"/>
                  <a:gd name="T13" fmla="*/ 37 h 44"/>
                  <a:gd name="T14" fmla="*/ 69 w 83"/>
                  <a:gd name="T15" fmla="*/ 33 h 44"/>
                  <a:gd name="T16" fmla="*/ 70 w 83"/>
                  <a:gd name="T17" fmla="*/ 26 h 44"/>
                  <a:gd name="T18" fmla="*/ 64 w 83"/>
                  <a:gd name="T19" fmla="*/ 30 h 44"/>
                  <a:gd name="T20" fmla="*/ 59 w 83"/>
                  <a:gd name="T21" fmla="*/ 31 h 44"/>
                  <a:gd name="T22" fmla="*/ 56 w 83"/>
                  <a:gd name="T23" fmla="*/ 29 h 44"/>
                  <a:gd name="T24" fmla="*/ 56 w 83"/>
                  <a:gd name="T25" fmla="*/ 24 h 44"/>
                  <a:gd name="T26" fmla="*/ 58 w 83"/>
                  <a:gd name="T27" fmla="*/ 23 h 44"/>
                  <a:gd name="T28" fmla="*/ 58 w 83"/>
                  <a:gd name="T29" fmla="*/ 19 h 44"/>
                  <a:gd name="T30" fmla="*/ 54 w 83"/>
                  <a:gd name="T31" fmla="*/ 19 h 44"/>
                  <a:gd name="T32" fmla="*/ 53 w 83"/>
                  <a:gd name="T33" fmla="*/ 21 h 44"/>
                  <a:gd name="T34" fmla="*/ 44 w 83"/>
                  <a:gd name="T35" fmla="*/ 21 h 44"/>
                  <a:gd name="T36" fmla="*/ 43 w 83"/>
                  <a:gd name="T37" fmla="*/ 18 h 44"/>
                  <a:gd name="T38" fmla="*/ 44 w 83"/>
                  <a:gd name="T39" fmla="*/ 13 h 44"/>
                  <a:gd name="T40" fmla="*/ 43 w 83"/>
                  <a:gd name="T41" fmla="*/ 8 h 44"/>
                  <a:gd name="T42" fmla="*/ 43 w 83"/>
                  <a:gd name="T43" fmla="*/ 6 h 44"/>
                  <a:gd name="T44" fmla="*/ 43 w 83"/>
                  <a:gd name="T45" fmla="*/ 2 h 44"/>
                  <a:gd name="T46" fmla="*/ 43 w 83"/>
                  <a:gd name="T47" fmla="*/ 0 h 44"/>
                  <a:gd name="T48" fmla="*/ 40 w 83"/>
                  <a:gd name="T49" fmla="*/ 0 h 44"/>
                  <a:gd name="T50" fmla="*/ 39 w 83"/>
                  <a:gd name="T51" fmla="*/ 2 h 44"/>
                  <a:gd name="T52" fmla="*/ 39 w 83"/>
                  <a:gd name="T53" fmla="*/ 6 h 44"/>
                  <a:gd name="T54" fmla="*/ 39 w 83"/>
                  <a:gd name="T55" fmla="*/ 8 h 44"/>
                  <a:gd name="T56" fmla="*/ 38 w 83"/>
                  <a:gd name="T57" fmla="*/ 13 h 44"/>
                  <a:gd name="T58" fmla="*/ 38 w 83"/>
                  <a:gd name="T59" fmla="*/ 18 h 44"/>
                  <a:gd name="T60" fmla="*/ 38 w 83"/>
                  <a:gd name="T61" fmla="*/ 21 h 44"/>
                  <a:gd name="T62" fmla="*/ 30 w 83"/>
                  <a:gd name="T63" fmla="*/ 21 h 44"/>
                  <a:gd name="T64" fmla="*/ 29 w 83"/>
                  <a:gd name="T65" fmla="*/ 19 h 44"/>
                  <a:gd name="T66" fmla="*/ 25 w 83"/>
                  <a:gd name="T67" fmla="*/ 19 h 44"/>
                  <a:gd name="T68" fmla="*/ 25 w 83"/>
                  <a:gd name="T69" fmla="*/ 23 h 44"/>
                  <a:gd name="T70" fmla="*/ 26 w 83"/>
                  <a:gd name="T71" fmla="*/ 24 h 44"/>
                  <a:gd name="T72" fmla="*/ 27 w 83"/>
                  <a:gd name="T73" fmla="*/ 29 h 44"/>
                  <a:gd name="T74" fmla="*/ 22 w 83"/>
                  <a:gd name="T75" fmla="*/ 31 h 44"/>
                  <a:gd name="T76" fmla="*/ 13 w 83"/>
                  <a:gd name="T77" fmla="*/ 26 h 44"/>
                  <a:gd name="T78" fmla="*/ 13 w 83"/>
                  <a:gd name="T79" fmla="*/ 35 h 44"/>
                  <a:gd name="T80" fmla="*/ 7 w 83"/>
                  <a:gd name="T81" fmla="*/ 37 h 44"/>
                  <a:gd name="T82" fmla="*/ 0 w 83"/>
                  <a:gd name="T83" fmla="*/ 34 h 44"/>
                  <a:gd name="T84" fmla="*/ 5 w 83"/>
                  <a:gd name="T85" fmla="*/ 42 h 44"/>
                  <a:gd name="T86" fmla="*/ 10 w 83"/>
                  <a:gd name="T87" fmla="*/ 4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44">
                    <a:moveTo>
                      <a:pt x="10" y="43"/>
                    </a:moveTo>
                    <a:cubicBezTo>
                      <a:pt x="18" y="39"/>
                      <a:pt x="18" y="39"/>
                      <a:pt x="18" y="39"/>
                    </a:cubicBezTo>
                    <a:cubicBezTo>
                      <a:pt x="67" y="39"/>
                      <a:pt x="67" y="39"/>
                      <a:pt x="67" y="39"/>
                    </a:cubicBezTo>
                    <a:cubicBezTo>
                      <a:pt x="73" y="42"/>
                      <a:pt x="73" y="42"/>
                      <a:pt x="73" y="42"/>
                    </a:cubicBezTo>
                    <a:cubicBezTo>
                      <a:pt x="74" y="43"/>
                      <a:pt x="75" y="43"/>
                      <a:pt x="76" y="43"/>
                    </a:cubicBezTo>
                    <a:cubicBezTo>
                      <a:pt x="80" y="42"/>
                      <a:pt x="83" y="35"/>
                      <a:pt x="83" y="35"/>
                    </a:cubicBezTo>
                    <a:cubicBezTo>
                      <a:pt x="83" y="35"/>
                      <a:pt x="79" y="38"/>
                      <a:pt x="76" y="37"/>
                    </a:cubicBezTo>
                    <a:cubicBezTo>
                      <a:pt x="73" y="37"/>
                      <a:pt x="69" y="36"/>
                      <a:pt x="69" y="33"/>
                    </a:cubicBezTo>
                    <a:cubicBezTo>
                      <a:pt x="69" y="30"/>
                      <a:pt x="70" y="27"/>
                      <a:pt x="70" y="26"/>
                    </a:cubicBezTo>
                    <a:cubicBezTo>
                      <a:pt x="70" y="26"/>
                      <a:pt x="67" y="29"/>
                      <a:pt x="64" y="30"/>
                    </a:cubicBezTo>
                    <a:cubicBezTo>
                      <a:pt x="61" y="32"/>
                      <a:pt x="60" y="31"/>
                      <a:pt x="59" y="31"/>
                    </a:cubicBezTo>
                    <a:cubicBezTo>
                      <a:pt x="57" y="30"/>
                      <a:pt x="56" y="29"/>
                      <a:pt x="56" y="29"/>
                    </a:cubicBezTo>
                    <a:cubicBezTo>
                      <a:pt x="56" y="24"/>
                      <a:pt x="56" y="24"/>
                      <a:pt x="56" y="24"/>
                    </a:cubicBezTo>
                    <a:cubicBezTo>
                      <a:pt x="58" y="23"/>
                      <a:pt x="58" y="23"/>
                      <a:pt x="58" y="23"/>
                    </a:cubicBezTo>
                    <a:cubicBezTo>
                      <a:pt x="58" y="19"/>
                      <a:pt x="58" y="19"/>
                      <a:pt x="58" y="19"/>
                    </a:cubicBezTo>
                    <a:cubicBezTo>
                      <a:pt x="54" y="19"/>
                      <a:pt x="54" y="19"/>
                      <a:pt x="54" y="19"/>
                    </a:cubicBezTo>
                    <a:cubicBezTo>
                      <a:pt x="54" y="19"/>
                      <a:pt x="54" y="21"/>
                      <a:pt x="53" y="21"/>
                    </a:cubicBezTo>
                    <a:cubicBezTo>
                      <a:pt x="52" y="21"/>
                      <a:pt x="44" y="21"/>
                      <a:pt x="44" y="21"/>
                    </a:cubicBezTo>
                    <a:cubicBezTo>
                      <a:pt x="44" y="21"/>
                      <a:pt x="43" y="20"/>
                      <a:pt x="43" y="18"/>
                    </a:cubicBezTo>
                    <a:cubicBezTo>
                      <a:pt x="44" y="17"/>
                      <a:pt x="44" y="17"/>
                      <a:pt x="44" y="13"/>
                    </a:cubicBezTo>
                    <a:cubicBezTo>
                      <a:pt x="44" y="10"/>
                      <a:pt x="44" y="9"/>
                      <a:pt x="43" y="8"/>
                    </a:cubicBezTo>
                    <a:cubicBezTo>
                      <a:pt x="43" y="7"/>
                      <a:pt x="42" y="7"/>
                      <a:pt x="43" y="6"/>
                    </a:cubicBezTo>
                    <a:cubicBezTo>
                      <a:pt x="44" y="5"/>
                      <a:pt x="44" y="4"/>
                      <a:pt x="43" y="2"/>
                    </a:cubicBezTo>
                    <a:cubicBezTo>
                      <a:pt x="42" y="1"/>
                      <a:pt x="43" y="2"/>
                      <a:pt x="43" y="0"/>
                    </a:cubicBezTo>
                    <a:cubicBezTo>
                      <a:pt x="40" y="0"/>
                      <a:pt x="40" y="0"/>
                      <a:pt x="40" y="0"/>
                    </a:cubicBezTo>
                    <a:cubicBezTo>
                      <a:pt x="39" y="0"/>
                      <a:pt x="40" y="1"/>
                      <a:pt x="39" y="2"/>
                    </a:cubicBezTo>
                    <a:cubicBezTo>
                      <a:pt x="38" y="3"/>
                      <a:pt x="38" y="5"/>
                      <a:pt x="39" y="6"/>
                    </a:cubicBezTo>
                    <a:cubicBezTo>
                      <a:pt x="39" y="7"/>
                      <a:pt x="40" y="7"/>
                      <a:pt x="39" y="8"/>
                    </a:cubicBezTo>
                    <a:cubicBezTo>
                      <a:pt x="38" y="9"/>
                      <a:pt x="38" y="10"/>
                      <a:pt x="38" y="13"/>
                    </a:cubicBezTo>
                    <a:cubicBezTo>
                      <a:pt x="38" y="16"/>
                      <a:pt x="38" y="17"/>
                      <a:pt x="38" y="18"/>
                    </a:cubicBezTo>
                    <a:cubicBezTo>
                      <a:pt x="39" y="20"/>
                      <a:pt x="38" y="21"/>
                      <a:pt x="38" y="21"/>
                    </a:cubicBezTo>
                    <a:cubicBezTo>
                      <a:pt x="37" y="21"/>
                      <a:pt x="30" y="21"/>
                      <a:pt x="30" y="21"/>
                    </a:cubicBezTo>
                    <a:cubicBezTo>
                      <a:pt x="30" y="21"/>
                      <a:pt x="29" y="20"/>
                      <a:pt x="29" y="19"/>
                    </a:cubicBezTo>
                    <a:cubicBezTo>
                      <a:pt x="25" y="19"/>
                      <a:pt x="25" y="19"/>
                      <a:pt x="25" y="19"/>
                    </a:cubicBezTo>
                    <a:cubicBezTo>
                      <a:pt x="25" y="23"/>
                      <a:pt x="25" y="23"/>
                      <a:pt x="25" y="23"/>
                    </a:cubicBezTo>
                    <a:cubicBezTo>
                      <a:pt x="26" y="24"/>
                      <a:pt x="26" y="24"/>
                      <a:pt x="26" y="24"/>
                    </a:cubicBezTo>
                    <a:cubicBezTo>
                      <a:pt x="27" y="29"/>
                      <a:pt x="27" y="29"/>
                      <a:pt x="27" y="29"/>
                    </a:cubicBezTo>
                    <a:cubicBezTo>
                      <a:pt x="27" y="29"/>
                      <a:pt x="24" y="31"/>
                      <a:pt x="22" y="31"/>
                    </a:cubicBezTo>
                    <a:cubicBezTo>
                      <a:pt x="19" y="31"/>
                      <a:pt x="13" y="26"/>
                      <a:pt x="13" y="26"/>
                    </a:cubicBezTo>
                    <a:cubicBezTo>
                      <a:pt x="13" y="26"/>
                      <a:pt x="14" y="33"/>
                      <a:pt x="13" y="35"/>
                    </a:cubicBezTo>
                    <a:cubicBezTo>
                      <a:pt x="13" y="37"/>
                      <a:pt x="10" y="37"/>
                      <a:pt x="7" y="37"/>
                    </a:cubicBezTo>
                    <a:cubicBezTo>
                      <a:pt x="4" y="37"/>
                      <a:pt x="0" y="35"/>
                      <a:pt x="0" y="34"/>
                    </a:cubicBezTo>
                    <a:cubicBezTo>
                      <a:pt x="0" y="34"/>
                      <a:pt x="3" y="40"/>
                      <a:pt x="5" y="42"/>
                    </a:cubicBezTo>
                    <a:cubicBezTo>
                      <a:pt x="7" y="44"/>
                      <a:pt x="10" y="43"/>
                      <a:pt x="10" y="4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0" name="ïśḻiḋê"/>
              <p:cNvSpPr/>
              <p:nvPr/>
            </p:nvSpPr>
            <p:spPr bwMode="auto">
              <a:xfrm>
                <a:off x="3614738" y="3370263"/>
                <a:ext cx="596900" cy="241300"/>
              </a:xfrm>
              <a:custGeom>
                <a:avLst/>
                <a:gdLst>
                  <a:gd name="T0" fmla="*/ 58 w 181"/>
                  <a:gd name="T1" fmla="*/ 72 h 72"/>
                  <a:gd name="T2" fmla="*/ 8 w 181"/>
                  <a:gd name="T3" fmla="*/ 72 h 72"/>
                  <a:gd name="T4" fmla="*/ 3 w 181"/>
                  <a:gd name="T5" fmla="*/ 63 h 72"/>
                  <a:gd name="T6" fmla="*/ 6 w 181"/>
                  <a:gd name="T7" fmla="*/ 63 h 72"/>
                  <a:gd name="T8" fmla="*/ 11 w 181"/>
                  <a:gd name="T9" fmla="*/ 55 h 72"/>
                  <a:gd name="T10" fmla="*/ 14 w 181"/>
                  <a:gd name="T11" fmla="*/ 55 h 72"/>
                  <a:gd name="T12" fmla="*/ 14 w 181"/>
                  <a:gd name="T13" fmla="*/ 29 h 72"/>
                  <a:gd name="T14" fmla="*/ 0 w 181"/>
                  <a:gd name="T15" fmla="*/ 4 h 72"/>
                  <a:gd name="T16" fmla="*/ 30 w 181"/>
                  <a:gd name="T17" fmla="*/ 0 h 72"/>
                  <a:gd name="T18" fmla="*/ 58 w 181"/>
                  <a:gd name="T19" fmla="*/ 8 h 72"/>
                  <a:gd name="T20" fmla="*/ 51 w 181"/>
                  <a:gd name="T21" fmla="*/ 25 h 72"/>
                  <a:gd name="T22" fmla="*/ 131 w 181"/>
                  <a:gd name="T23" fmla="*/ 25 h 72"/>
                  <a:gd name="T24" fmla="*/ 122 w 181"/>
                  <a:gd name="T25" fmla="*/ 8 h 72"/>
                  <a:gd name="T26" fmla="*/ 150 w 181"/>
                  <a:gd name="T27" fmla="*/ 0 h 72"/>
                  <a:gd name="T28" fmla="*/ 181 w 181"/>
                  <a:gd name="T29" fmla="*/ 5 h 72"/>
                  <a:gd name="T30" fmla="*/ 166 w 181"/>
                  <a:gd name="T31" fmla="*/ 28 h 72"/>
                  <a:gd name="T32" fmla="*/ 166 w 181"/>
                  <a:gd name="T33" fmla="*/ 55 h 72"/>
                  <a:gd name="T34" fmla="*/ 171 w 181"/>
                  <a:gd name="T35" fmla="*/ 55 h 72"/>
                  <a:gd name="T36" fmla="*/ 178 w 181"/>
                  <a:gd name="T37" fmla="*/ 65 h 72"/>
                  <a:gd name="T38" fmla="*/ 174 w 181"/>
                  <a:gd name="T39" fmla="*/ 72 h 72"/>
                  <a:gd name="T40" fmla="*/ 58 w 181"/>
                  <a:gd name="T4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1" h="72">
                    <a:moveTo>
                      <a:pt x="58" y="72"/>
                    </a:moveTo>
                    <a:cubicBezTo>
                      <a:pt x="8" y="72"/>
                      <a:pt x="8" y="72"/>
                      <a:pt x="8" y="72"/>
                    </a:cubicBezTo>
                    <a:cubicBezTo>
                      <a:pt x="3" y="63"/>
                      <a:pt x="3" y="63"/>
                      <a:pt x="3" y="63"/>
                    </a:cubicBezTo>
                    <a:cubicBezTo>
                      <a:pt x="6" y="63"/>
                      <a:pt x="6" y="63"/>
                      <a:pt x="6" y="63"/>
                    </a:cubicBezTo>
                    <a:cubicBezTo>
                      <a:pt x="7" y="61"/>
                      <a:pt x="10" y="57"/>
                      <a:pt x="11" y="55"/>
                    </a:cubicBezTo>
                    <a:cubicBezTo>
                      <a:pt x="12" y="55"/>
                      <a:pt x="13" y="55"/>
                      <a:pt x="14" y="55"/>
                    </a:cubicBezTo>
                    <a:cubicBezTo>
                      <a:pt x="14" y="45"/>
                      <a:pt x="14" y="39"/>
                      <a:pt x="14" y="29"/>
                    </a:cubicBezTo>
                    <a:cubicBezTo>
                      <a:pt x="6" y="25"/>
                      <a:pt x="0" y="19"/>
                      <a:pt x="0" y="4"/>
                    </a:cubicBezTo>
                    <a:cubicBezTo>
                      <a:pt x="13" y="19"/>
                      <a:pt x="25" y="20"/>
                      <a:pt x="30" y="0"/>
                    </a:cubicBezTo>
                    <a:cubicBezTo>
                      <a:pt x="40" y="22"/>
                      <a:pt x="50" y="16"/>
                      <a:pt x="58" y="8"/>
                    </a:cubicBezTo>
                    <a:cubicBezTo>
                      <a:pt x="59" y="17"/>
                      <a:pt x="51" y="24"/>
                      <a:pt x="51" y="25"/>
                    </a:cubicBezTo>
                    <a:cubicBezTo>
                      <a:pt x="131" y="25"/>
                      <a:pt x="131" y="25"/>
                      <a:pt x="131" y="25"/>
                    </a:cubicBezTo>
                    <a:cubicBezTo>
                      <a:pt x="128" y="21"/>
                      <a:pt x="123" y="15"/>
                      <a:pt x="122" y="8"/>
                    </a:cubicBezTo>
                    <a:cubicBezTo>
                      <a:pt x="131" y="18"/>
                      <a:pt x="141" y="23"/>
                      <a:pt x="150" y="0"/>
                    </a:cubicBezTo>
                    <a:cubicBezTo>
                      <a:pt x="160" y="23"/>
                      <a:pt x="169" y="16"/>
                      <a:pt x="181" y="5"/>
                    </a:cubicBezTo>
                    <a:cubicBezTo>
                      <a:pt x="178" y="23"/>
                      <a:pt x="174" y="23"/>
                      <a:pt x="166" y="28"/>
                    </a:cubicBezTo>
                    <a:cubicBezTo>
                      <a:pt x="166" y="38"/>
                      <a:pt x="166" y="45"/>
                      <a:pt x="166" y="55"/>
                    </a:cubicBezTo>
                    <a:cubicBezTo>
                      <a:pt x="168" y="55"/>
                      <a:pt x="169" y="55"/>
                      <a:pt x="171" y="55"/>
                    </a:cubicBezTo>
                    <a:cubicBezTo>
                      <a:pt x="178" y="65"/>
                      <a:pt x="178" y="65"/>
                      <a:pt x="178" y="65"/>
                    </a:cubicBezTo>
                    <a:cubicBezTo>
                      <a:pt x="174" y="72"/>
                      <a:pt x="174" y="72"/>
                      <a:pt x="174" y="72"/>
                    </a:cubicBezTo>
                    <a:lnTo>
                      <a:pt x="58" y="72"/>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1" name="íṣļíḓe"/>
              <p:cNvSpPr/>
              <p:nvPr/>
            </p:nvSpPr>
            <p:spPr bwMode="auto">
              <a:xfrm>
                <a:off x="3624263" y="3381375"/>
                <a:ext cx="577850" cy="200025"/>
              </a:xfrm>
              <a:custGeom>
                <a:avLst/>
                <a:gdLst>
                  <a:gd name="T0" fmla="*/ 130 w 175"/>
                  <a:gd name="T1" fmla="*/ 51 h 60"/>
                  <a:gd name="T2" fmla="*/ 130 w 175"/>
                  <a:gd name="T3" fmla="*/ 50 h 60"/>
                  <a:gd name="T4" fmla="*/ 48 w 175"/>
                  <a:gd name="T5" fmla="*/ 50 h 60"/>
                  <a:gd name="T6" fmla="*/ 48 w 175"/>
                  <a:gd name="T7" fmla="*/ 51 h 60"/>
                  <a:gd name="T8" fmla="*/ 52 w 175"/>
                  <a:gd name="T9" fmla="*/ 51 h 60"/>
                  <a:gd name="T10" fmla="*/ 48 w 175"/>
                  <a:gd name="T11" fmla="*/ 60 h 60"/>
                  <a:gd name="T12" fmla="*/ 7 w 175"/>
                  <a:gd name="T13" fmla="*/ 60 h 60"/>
                  <a:gd name="T14" fmla="*/ 10 w 175"/>
                  <a:gd name="T15" fmla="*/ 54 h 60"/>
                  <a:gd name="T16" fmla="*/ 14 w 175"/>
                  <a:gd name="T17" fmla="*/ 54 h 60"/>
                  <a:gd name="T18" fmla="*/ 13 w 175"/>
                  <a:gd name="T19" fmla="*/ 25 h 60"/>
                  <a:gd name="T20" fmla="*/ 0 w 175"/>
                  <a:gd name="T21" fmla="*/ 7 h 60"/>
                  <a:gd name="T22" fmla="*/ 28 w 175"/>
                  <a:gd name="T23" fmla="*/ 0 h 60"/>
                  <a:gd name="T24" fmla="*/ 55 w 175"/>
                  <a:gd name="T25" fmla="*/ 7 h 60"/>
                  <a:gd name="T26" fmla="*/ 48 w 175"/>
                  <a:gd name="T27" fmla="*/ 22 h 60"/>
                  <a:gd name="T28" fmla="*/ 127 w 175"/>
                  <a:gd name="T29" fmla="*/ 22 h 60"/>
                  <a:gd name="T30" fmla="*/ 119 w 175"/>
                  <a:gd name="T31" fmla="*/ 7 h 60"/>
                  <a:gd name="T32" fmla="*/ 147 w 175"/>
                  <a:gd name="T33" fmla="*/ 0 h 60"/>
                  <a:gd name="T34" fmla="*/ 175 w 175"/>
                  <a:gd name="T35" fmla="*/ 7 h 60"/>
                  <a:gd name="T36" fmla="*/ 161 w 175"/>
                  <a:gd name="T37" fmla="*/ 24 h 60"/>
                  <a:gd name="T38" fmla="*/ 161 w 175"/>
                  <a:gd name="T39" fmla="*/ 53 h 60"/>
                  <a:gd name="T40" fmla="*/ 165 w 175"/>
                  <a:gd name="T41" fmla="*/ 53 h 60"/>
                  <a:gd name="T42" fmla="*/ 169 w 175"/>
                  <a:gd name="T43" fmla="*/ 60 h 60"/>
                  <a:gd name="T44" fmla="*/ 128 w 175"/>
                  <a:gd name="T45" fmla="*/ 60 h 60"/>
                  <a:gd name="T46" fmla="*/ 124 w 175"/>
                  <a:gd name="T47" fmla="*/ 51 h 60"/>
                  <a:gd name="T48" fmla="*/ 130 w 175"/>
                  <a:gd name="T4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75" h="60">
                    <a:moveTo>
                      <a:pt x="130" y="51"/>
                    </a:moveTo>
                    <a:cubicBezTo>
                      <a:pt x="130" y="50"/>
                      <a:pt x="130" y="50"/>
                      <a:pt x="130" y="50"/>
                    </a:cubicBezTo>
                    <a:cubicBezTo>
                      <a:pt x="48" y="50"/>
                      <a:pt x="48" y="50"/>
                      <a:pt x="48" y="50"/>
                    </a:cubicBezTo>
                    <a:cubicBezTo>
                      <a:pt x="48" y="51"/>
                      <a:pt x="48" y="51"/>
                      <a:pt x="48" y="51"/>
                    </a:cubicBezTo>
                    <a:cubicBezTo>
                      <a:pt x="52" y="51"/>
                      <a:pt x="52" y="51"/>
                      <a:pt x="52" y="51"/>
                    </a:cubicBezTo>
                    <a:cubicBezTo>
                      <a:pt x="48" y="60"/>
                      <a:pt x="48" y="60"/>
                      <a:pt x="48" y="60"/>
                    </a:cubicBezTo>
                    <a:cubicBezTo>
                      <a:pt x="34" y="60"/>
                      <a:pt x="20" y="60"/>
                      <a:pt x="7" y="60"/>
                    </a:cubicBezTo>
                    <a:cubicBezTo>
                      <a:pt x="8" y="58"/>
                      <a:pt x="9" y="56"/>
                      <a:pt x="10" y="54"/>
                    </a:cubicBezTo>
                    <a:cubicBezTo>
                      <a:pt x="11" y="54"/>
                      <a:pt x="12" y="54"/>
                      <a:pt x="14" y="54"/>
                    </a:cubicBezTo>
                    <a:cubicBezTo>
                      <a:pt x="14" y="44"/>
                      <a:pt x="13" y="34"/>
                      <a:pt x="13" y="25"/>
                    </a:cubicBezTo>
                    <a:cubicBezTo>
                      <a:pt x="5" y="20"/>
                      <a:pt x="1" y="14"/>
                      <a:pt x="0" y="7"/>
                    </a:cubicBezTo>
                    <a:cubicBezTo>
                      <a:pt x="12" y="18"/>
                      <a:pt x="22" y="17"/>
                      <a:pt x="28" y="0"/>
                    </a:cubicBezTo>
                    <a:cubicBezTo>
                      <a:pt x="37" y="22"/>
                      <a:pt x="47" y="15"/>
                      <a:pt x="55" y="7"/>
                    </a:cubicBezTo>
                    <a:cubicBezTo>
                      <a:pt x="55" y="14"/>
                      <a:pt x="50" y="17"/>
                      <a:pt x="48" y="22"/>
                    </a:cubicBezTo>
                    <a:cubicBezTo>
                      <a:pt x="127" y="22"/>
                      <a:pt x="127" y="22"/>
                      <a:pt x="127" y="22"/>
                    </a:cubicBezTo>
                    <a:cubicBezTo>
                      <a:pt x="125" y="18"/>
                      <a:pt x="120" y="14"/>
                      <a:pt x="119" y="7"/>
                    </a:cubicBezTo>
                    <a:cubicBezTo>
                      <a:pt x="127" y="15"/>
                      <a:pt x="137" y="22"/>
                      <a:pt x="147" y="0"/>
                    </a:cubicBezTo>
                    <a:cubicBezTo>
                      <a:pt x="153" y="17"/>
                      <a:pt x="163" y="18"/>
                      <a:pt x="175" y="7"/>
                    </a:cubicBezTo>
                    <a:cubicBezTo>
                      <a:pt x="173" y="14"/>
                      <a:pt x="169" y="19"/>
                      <a:pt x="161" y="24"/>
                    </a:cubicBezTo>
                    <a:cubicBezTo>
                      <a:pt x="161" y="34"/>
                      <a:pt x="161" y="44"/>
                      <a:pt x="161" y="53"/>
                    </a:cubicBezTo>
                    <a:cubicBezTo>
                      <a:pt x="162" y="53"/>
                      <a:pt x="164" y="53"/>
                      <a:pt x="165" y="53"/>
                    </a:cubicBezTo>
                    <a:cubicBezTo>
                      <a:pt x="166" y="55"/>
                      <a:pt x="167" y="58"/>
                      <a:pt x="169" y="60"/>
                    </a:cubicBezTo>
                    <a:cubicBezTo>
                      <a:pt x="155" y="60"/>
                      <a:pt x="142" y="60"/>
                      <a:pt x="128" y="60"/>
                    </a:cubicBezTo>
                    <a:cubicBezTo>
                      <a:pt x="124" y="51"/>
                      <a:pt x="124" y="51"/>
                      <a:pt x="124" y="51"/>
                    </a:cubicBezTo>
                    <a:lnTo>
                      <a:pt x="130" y="51"/>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52" name="ïŝlíḑê"/>
              <p:cNvSpPr/>
              <p:nvPr/>
            </p:nvSpPr>
            <p:spPr bwMode="auto">
              <a:xfrm>
                <a:off x="4065588"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3" name="íṩḷïde"/>
              <p:cNvSpPr/>
              <p:nvPr/>
            </p:nvSpPr>
            <p:spPr bwMode="auto">
              <a:xfrm>
                <a:off x="3740151"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4" name="îś1íḓê"/>
              <p:cNvSpPr/>
              <p:nvPr/>
            </p:nvSpPr>
            <p:spPr bwMode="auto">
              <a:xfrm>
                <a:off x="4125913"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5" name="íṣļiḓé"/>
              <p:cNvSpPr/>
              <p:nvPr/>
            </p:nvSpPr>
            <p:spPr bwMode="auto">
              <a:xfrm>
                <a:off x="3709988" y="3490913"/>
                <a:ext cx="15875"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6" name="ïṣlïḑé"/>
              <p:cNvSpPr/>
              <p:nvPr/>
            </p:nvSpPr>
            <p:spPr bwMode="auto">
              <a:xfrm>
                <a:off x="4095751"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7" name="iṡḻïde"/>
              <p:cNvSpPr/>
              <p:nvPr/>
            </p:nvSpPr>
            <p:spPr bwMode="auto">
              <a:xfrm>
                <a:off x="3663951" y="3460750"/>
                <a:ext cx="495300" cy="317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8" name="íṧḷiḓê"/>
              <p:cNvSpPr/>
              <p:nvPr/>
            </p:nvSpPr>
            <p:spPr bwMode="auto">
              <a:xfrm>
                <a:off x="3663951" y="3473450"/>
                <a:ext cx="11588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59" name="ïSlîḍe"/>
              <p:cNvSpPr/>
              <p:nvPr/>
            </p:nvSpPr>
            <p:spPr bwMode="auto">
              <a:xfrm>
                <a:off x="3789363"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0" name="ïšḻîďe"/>
              <p:cNvSpPr/>
              <p:nvPr/>
            </p:nvSpPr>
            <p:spPr bwMode="auto">
              <a:xfrm>
                <a:off x="3851276" y="3473450"/>
                <a:ext cx="571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1" name="îṣḻîḍê"/>
              <p:cNvSpPr/>
              <p:nvPr/>
            </p:nvSpPr>
            <p:spPr bwMode="auto">
              <a:xfrm>
                <a:off x="3917951" y="3473450"/>
                <a:ext cx="555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2" name="îṥḻiḓé"/>
              <p:cNvSpPr/>
              <p:nvPr/>
            </p:nvSpPr>
            <p:spPr bwMode="auto">
              <a:xfrm>
                <a:off x="3994151" y="3473450"/>
                <a:ext cx="4286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3" name="iŝlïďê"/>
              <p:cNvSpPr/>
              <p:nvPr/>
            </p:nvSpPr>
            <p:spPr bwMode="auto">
              <a:xfrm>
                <a:off x="4046538" y="3473450"/>
                <a:ext cx="112713"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4" name="iśḻîḋé"/>
              <p:cNvSpPr/>
              <p:nvPr/>
            </p:nvSpPr>
            <p:spPr bwMode="auto">
              <a:xfrm>
                <a:off x="3979863" y="3473450"/>
                <a:ext cx="7938"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5" name="ís1ídé"/>
              <p:cNvSpPr/>
              <p:nvPr/>
            </p:nvSpPr>
            <p:spPr bwMode="auto">
              <a:xfrm>
                <a:off x="3838576" y="3473450"/>
                <a:ext cx="6350" cy="47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66" name="ïṡľïḋè"/>
              <p:cNvSpPr/>
              <p:nvPr/>
            </p:nvSpPr>
            <p:spPr bwMode="auto">
              <a:xfrm>
                <a:off x="3851276"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7" name="išľïḑe"/>
              <p:cNvSpPr/>
              <p:nvPr/>
            </p:nvSpPr>
            <p:spPr bwMode="auto">
              <a:xfrm>
                <a:off x="3817938" y="3384550"/>
                <a:ext cx="26988" cy="15875"/>
              </a:xfrm>
              <a:custGeom>
                <a:avLst/>
                <a:gdLst>
                  <a:gd name="T0" fmla="*/ 7 w 8"/>
                  <a:gd name="T1" fmla="*/ 0 h 5"/>
                  <a:gd name="T2" fmla="*/ 8 w 8"/>
                  <a:gd name="T3" fmla="*/ 2 h 5"/>
                  <a:gd name="T4" fmla="*/ 1 w 8"/>
                  <a:gd name="T5" fmla="*/ 5 h 5"/>
                  <a:gd name="T6" fmla="*/ 7 w 8"/>
                  <a:gd name="T7" fmla="*/ 0 h 5"/>
                  <a:gd name="T8" fmla="*/ 7 w 8"/>
                  <a:gd name="T9" fmla="*/ 0 h 5"/>
                  <a:gd name="T10" fmla="*/ 7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7" y="0"/>
                    </a:moveTo>
                    <a:cubicBezTo>
                      <a:pt x="8" y="2"/>
                      <a:pt x="8" y="2"/>
                      <a:pt x="8" y="2"/>
                    </a:cubicBezTo>
                    <a:cubicBezTo>
                      <a:pt x="1" y="5"/>
                      <a:pt x="1" y="5"/>
                      <a:pt x="1" y="5"/>
                    </a:cubicBezTo>
                    <a:cubicBezTo>
                      <a:pt x="1" y="5"/>
                      <a:pt x="0" y="2"/>
                      <a:pt x="7" y="0"/>
                    </a:cubicBezTo>
                    <a:close/>
                    <a:moveTo>
                      <a:pt x="7" y="0"/>
                    </a:moveTo>
                    <a:cubicBezTo>
                      <a:pt x="7" y="0"/>
                      <a:pt x="7" y="0"/>
                      <a:pt x="7"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8" name="ïṧlîḑê"/>
              <p:cNvSpPr/>
              <p:nvPr/>
            </p:nvSpPr>
            <p:spPr bwMode="auto">
              <a:xfrm>
                <a:off x="3983038" y="3384550"/>
                <a:ext cx="26988" cy="15875"/>
              </a:xfrm>
              <a:custGeom>
                <a:avLst/>
                <a:gdLst>
                  <a:gd name="T0" fmla="*/ 1 w 8"/>
                  <a:gd name="T1" fmla="*/ 0 h 5"/>
                  <a:gd name="T2" fmla="*/ 0 w 8"/>
                  <a:gd name="T3" fmla="*/ 2 h 5"/>
                  <a:gd name="T4" fmla="*/ 7 w 8"/>
                  <a:gd name="T5" fmla="*/ 5 h 5"/>
                  <a:gd name="T6" fmla="*/ 1 w 8"/>
                  <a:gd name="T7" fmla="*/ 0 h 5"/>
                  <a:gd name="T8" fmla="*/ 1 w 8"/>
                  <a:gd name="T9" fmla="*/ 0 h 5"/>
                  <a:gd name="T10" fmla="*/ 1 w 8"/>
                  <a:gd name="T11" fmla="*/ 0 h 5"/>
                </a:gdLst>
                <a:ahLst/>
                <a:cxnLst>
                  <a:cxn ang="0">
                    <a:pos x="T0" y="T1"/>
                  </a:cxn>
                  <a:cxn ang="0">
                    <a:pos x="T2" y="T3"/>
                  </a:cxn>
                  <a:cxn ang="0">
                    <a:pos x="T4" y="T5"/>
                  </a:cxn>
                  <a:cxn ang="0">
                    <a:pos x="T6" y="T7"/>
                  </a:cxn>
                  <a:cxn ang="0">
                    <a:pos x="T8" y="T9"/>
                  </a:cxn>
                  <a:cxn ang="0">
                    <a:pos x="T10" y="T11"/>
                  </a:cxn>
                </a:cxnLst>
                <a:rect l="0" t="0" r="r" b="b"/>
                <a:pathLst>
                  <a:path w="8" h="5">
                    <a:moveTo>
                      <a:pt x="1" y="0"/>
                    </a:moveTo>
                    <a:cubicBezTo>
                      <a:pt x="0" y="2"/>
                      <a:pt x="0" y="2"/>
                      <a:pt x="0" y="2"/>
                    </a:cubicBezTo>
                    <a:cubicBezTo>
                      <a:pt x="7" y="5"/>
                      <a:pt x="7" y="5"/>
                      <a:pt x="7" y="5"/>
                    </a:cubicBezTo>
                    <a:cubicBezTo>
                      <a:pt x="7" y="5"/>
                      <a:pt x="8" y="2"/>
                      <a:pt x="1" y="0"/>
                    </a:cubicBezTo>
                    <a:close/>
                    <a:moveTo>
                      <a:pt x="1" y="0"/>
                    </a:moveTo>
                    <a:cubicBezTo>
                      <a:pt x="1" y="0"/>
                      <a:pt x="1" y="0"/>
                      <a:pt x="1"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69" name="ïšḻiḑé"/>
              <p:cNvSpPr/>
              <p:nvPr/>
            </p:nvSpPr>
            <p:spPr bwMode="auto">
              <a:xfrm>
                <a:off x="3884613" y="3384550"/>
                <a:ext cx="26988"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0" name="işlíḋè"/>
              <p:cNvSpPr/>
              <p:nvPr/>
            </p:nvSpPr>
            <p:spPr bwMode="auto">
              <a:xfrm>
                <a:off x="3917951"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1" name="ï$ļíḋè"/>
              <p:cNvSpPr/>
              <p:nvPr/>
            </p:nvSpPr>
            <p:spPr bwMode="auto">
              <a:xfrm>
                <a:off x="3951288" y="3384550"/>
                <a:ext cx="25400" cy="6350"/>
              </a:xfrm>
              <a:custGeom>
                <a:avLst/>
                <a:gdLst>
                  <a:gd name="T0" fmla="*/ 8 w 8"/>
                  <a:gd name="T1" fmla="*/ 0 h 2"/>
                  <a:gd name="T2" fmla="*/ 8 w 8"/>
                  <a:gd name="T3" fmla="*/ 2 h 2"/>
                  <a:gd name="T4" fmla="*/ 0 w 8"/>
                  <a:gd name="T5" fmla="*/ 2 h 2"/>
                  <a:gd name="T6" fmla="*/ 8 w 8"/>
                  <a:gd name="T7" fmla="*/ 0 h 2"/>
                  <a:gd name="T8" fmla="*/ 8 w 8"/>
                  <a:gd name="T9" fmla="*/ 0 h 2"/>
                  <a:gd name="T10" fmla="*/ 8 w 8"/>
                  <a:gd name="T11" fmla="*/ 0 h 2"/>
                </a:gdLst>
                <a:ahLst/>
                <a:cxnLst>
                  <a:cxn ang="0">
                    <a:pos x="T0" y="T1"/>
                  </a:cxn>
                  <a:cxn ang="0">
                    <a:pos x="T2" y="T3"/>
                  </a:cxn>
                  <a:cxn ang="0">
                    <a:pos x="T4" y="T5"/>
                  </a:cxn>
                  <a:cxn ang="0">
                    <a:pos x="T6" y="T7"/>
                  </a:cxn>
                  <a:cxn ang="0">
                    <a:pos x="T8" y="T9"/>
                  </a:cxn>
                  <a:cxn ang="0">
                    <a:pos x="T10" y="T11"/>
                  </a:cxn>
                </a:cxnLst>
                <a:rect l="0" t="0" r="r" b="b"/>
                <a:pathLst>
                  <a:path w="8" h="2">
                    <a:moveTo>
                      <a:pt x="8" y="0"/>
                    </a:moveTo>
                    <a:cubicBezTo>
                      <a:pt x="8" y="2"/>
                      <a:pt x="8" y="2"/>
                      <a:pt x="8" y="2"/>
                    </a:cubicBezTo>
                    <a:cubicBezTo>
                      <a:pt x="0" y="2"/>
                      <a:pt x="0" y="2"/>
                      <a:pt x="0" y="2"/>
                    </a:cubicBezTo>
                    <a:cubicBezTo>
                      <a:pt x="0" y="2"/>
                      <a:pt x="0" y="0"/>
                      <a:pt x="8" y="0"/>
                    </a:cubicBezTo>
                    <a:close/>
                    <a:moveTo>
                      <a:pt x="8" y="0"/>
                    </a:moveTo>
                    <a:cubicBezTo>
                      <a:pt x="8" y="0"/>
                      <a:pt x="8" y="0"/>
                      <a:pt x="8" y="0"/>
                    </a:cubicBezTo>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2" name="iśľïḓe"/>
              <p:cNvSpPr/>
              <p:nvPr/>
            </p:nvSpPr>
            <p:spPr bwMode="auto">
              <a:xfrm>
                <a:off x="3771901" y="3484563"/>
                <a:ext cx="7938"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3" name="îśḷîḑè"/>
              <p:cNvSpPr/>
              <p:nvPr/>
            </p:nvSpPr>
            <p:spPr bwMode="auto">
              <a:xfrm>
                <a:off x="3786188" y="3484563"/>
                <a:ext cx="46038" cy="60325"/>
              </a:xfrm>
              <a:custGeom>
                <a:avLst/>
                <a:gdLst>
                  <a:gd name="T0" fmla="*/ 8 w 29"/>
                  <a:gd name="T1" fmla="*/ 0 h 38"/>
                  <a:gd name="T2" fmla="*/ 20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20"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4" name="íšļíḍe"/>
              <p:cNvSpPr/>
              <p:nvPr/>
            </p:nvSpPr>
            <p:spPr bwMode="auto">
              <a:xfrm>
                <a:off x="3994151" y="3484563"/>
                <a:ext cx="46038" cy="60325"/>
              </a:xfrm>
              <a:custGeom>
                <a:avLst/>
                <a:gdLst>
                  <a:gd name="T0" fmla="*/ 8 w 29"/>
                  <a:gd name="T1" fmla="*/ 0 h 38"/>
                  <a:gd name="T2" fmla="*/ 18 w 29"/>
                  <a:gd name="T3" fmla="*/ 0 h 38"/>
                  <a:gd name="T4" fmla="*/ 29 w 29"/>
                  <a:gd name="T5" fmla="*/ 8 h 38"/>
                  <a:gd name="T6" fmla="*/ 29 w 29"/>
                  <a:gd name="T7" fmla="*/ 38 h 38"/>
                  <a:gd name="T8" fmla="*/ 0 w 29"/>
                  <a:gd name="T9" fmla="*/ 38 h 38"/>
                  <a:gd name="T10" fmla="*/ 0 w 29"/>
                  <a:gd name="T11" fmla="*/ 8 h 38"/>
                  <a:gd name="T12" fmla="*/ 8 w 29"/>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9" h="38">
                    <a:moveTo>
                      <a:pt x="8" y="0"/>
                    </a:moveTo>
                    <a:lnTo>
                      <a:pt x="18" y="0"/>
                    </a:lnTo>
                    <a:lnTo>
                      <a:pt x="29" y="8"/>
                    </a:lnTo>
                    <a:lnTo>
                      <a:pt x="29" y="38"/>
                    </a:lnTo>
                    <a:lnTo>
                      <a:pt x="0" y="38"/>
                    </a:lnTo>
                    <a:lnTo>
                      <a:pt x="0" y="8"/>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5" name="ïŝḷïḑè"/>
              <p:cNvSpPr/>
              <p:nvPr/>
            </p:nvSpPr>
            <p:spPr bwMode="auto">
              <a:xfrm>
                <a:off x="3851276" y="3484563"/>
                <a:ext cx="122238" cy="60325"/>
              </a:xfrm>
              <a:custGeom>
                <a:avLst/>
                <a:gdLst>
                  <a:gd name="T0" fmla="*/ 9 w 77"/>
                  <a:gd name="T1" fmla="*/ 0 h 38"/>
                  <a:gd name="T2" fmla="*/ 69 w 77"/>
                  <a:gd name="T3" fmla="*/ 0 h 38"/>
                  <a:gd name="T4" fmla="*/ 77 w 77"/>
                  <a:gd name="T5" fmla="*/ 8 h 38"/>
                  <a:gd name="T6" fmla="*/ 77 w 77"/>
                  <a:gd name="T7" fmla="*/ 38 h 38"/>
                  <a:gd name="T8" fmla="*/ 0 w 77"/>
                  <a:gd name="T9" fmla="*/ 38 h 38"/>
                  <a:gd name="T10" fmla="*/ 0 w 77"/>
                  <a:gd name="T11" fmla="*/ 8 h 38"/>
                  <a:gd name="T12" fmla="*/ 9 w 77"/>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77" h="38">
                    <a:moveTo>
                      <a:pt x="9" y="0"/>
                    </a:moveTo>
                    <a:lnTo>
                      <a:pt x="69" y="0"/>
                    </a:lnTo>
                    <a:lnTo>
                      <a:pt x="77" y="8"/>
                    </a:lnTo>
                    <a:lnTo>
                      <a:pt x="77" y="38"/>
                    </a:lnTo>
                    <a:lnTo>
                      <a:pt x="0" y="38"/>
                    </a:lnTo>
                    <a:lnTo>
                      <a:pt x="0" y="8"/>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76" name="išļiďè"/>
              <p:cNvSpPr/>
              <p:nvPr/>
            </p:nvSpPr>
            <p:spPr bwMode="auto">
              <a:xfrm>
                <a:off x="4046538"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7" name="îŝľïḍe"/>
              <p:cNvSpPr/>
              <p:nvPr/>
            </p:nvSpPr>
            <p:spPr bwMode="auto">
              <a:xfrm>
                <a:off x="3838576" y="3484563"/>
                <a:ext cx="6350"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8" name="íS1îḑè"/>
              <p:cNvSpPr/>
              <p:nvPr/>
            </p:nvSpPr>
            <p:spPr bwMode="auto">
              <a:xfrm>
                <a:off x="3979863" y="3484563"/>
                <a:ext cx="3175" cy="60325"/>
              </a:xfrm>
              <a:prstGeom prst="rect">
                <a:avLst/>
              </a:prstGeom>
              <a:solidFill>
                <a:srgbClr val="FFFFFF"/>
              </a:solidFill>
              <a:ln w="0" cap="flat">
                <a:solidFill>
                  <a:srgbClr val="FFFFFF"/>
                </a:solidFill>
                <a:prstDash val="solid"/>
                <a:miter lim="800000"/>
              </a:ln>
            </p:spPr>
            <p:txBody>
              <a:bodyPr anchor="ctr"/>
              <a:lstStyle/>
              <a:p>
                <a:pPr algn="ctr"/>
                <a:endParaRPr sz="1015"/>
              </a:p>
            </p:txBody>
          </p:sp>
          <p:sp>
            <p:nvSpPr>
              <p:cNvPr id="79" name="ïṥlïďè"/>
              <p:cNvSpPr/>
              <p:nvPr/>
            </p:nvSpPr>
            <p:spPr bwMode="auto">
              <a:xfrm>
                <a:off x="3811588" y="3551238"/>
                <a:ext cx="2047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0" name="îṥḷíḍé"/>
              <p:cNvSpPr/>
              <p:nvPr/>
            </p:nvSpPr>
            <p:spPr bwMode="auto">
              <a:xfrm>
                <a:off x="3805238" y="3557588"/>
                <a:ext cx="214313"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1" name="îśļiḑê"/>
              <p:cNvSpPr/>
              <p:nvPr/>
            </p:nvSpPr>
            <p:spPr bwMode="auto">
              <a:xfrm>
                <a:off x="3802063" y="3567113"/>
                <a:ext cx="220663"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2" name="îṩľíďê"/>
              <p:cNvSpPr/>
              <p:nvPr/>
            </p:nvSpPr>
            <p:spPr bwMode="auto">
              <a:xfrm>
                <a:off x="3802063" y="3570288"/>
                <a:ext cx="2238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3" name="iṣľídè"/>
              <p:cNvSpPr/>
              <p:nvPr/>
            </p:nvSpPr>
            <p:spPr bwMode="auto">
              <a:xfrm>
                <a:off x="3795713" y="3581400"/>
                <a:ext cx="234950"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4" name="islíde"/>
              <p:cNvSpPr/>
              <p:nvPr/>
            </p:nvSpPr>
            <p:spPr bwMode="auto">
              <a:xfrm>
                <a:off x="3633788" y="3587750"/>
                <a:ext cx="560388" cy="6350"/>
              </a:xfrm>
              <a:custGeom>
                <a:avLst/>
                <a:gdLst>
                  <a:gd name="T0" fmla="*/ 0 w 353"/>
                  <a:gd name="T1" fmla="*/ 0 h 4"/>
                  <a:gd name="T2" fmla="*/ 353 w 353"/>
                  <a:gd name="T3" fmla="*/ 0 h 4"/>
                  <a:gd name="T4" fmla="*/ 351 w 353"/>
                  <a:gd name="T5" fmla="*/ 4 h 4"/>
                  <a:gd name="T6" fmla="*/ 2 w 353"/>
                  <a:gd name="T7" fmla="*/ 4 h 4"/>
                  <a:gd name="T8" fmla="*/ 0 w 353"/>
                  <a:gd name="T9" fmla="*/ 0 h 4"/>
                </a:gdLst>
                <a:ahLst/>
                <a:cxnLst>
                  <a:cxn ang="0">
                    <a:pos x="T0" y="T1"/>
                  </a:cxn>
                  <a:cxn ang="0">
                    <a:pos x="T2" y="T3"/>
                  </a:cxn>
                  <a:cxn ang="0">
                    <a:pos x="T4" y="T5"/>
                  </a:cxn>
                  <a:cxn ang="0">
                    <a:pos x="T6" y="T7"/>
                  </a:cxn>
                  <a:cxn ang="0">
                    <a:pos x="T8" y="T9"/>
                  </a:cxn>
                </a:cxnLst>
                <a:rect l="0" t="0" r="r" b="b"/>
                <a:pathLst>
                  <a:path w="353" h="4">
                    <a:moveTo>
                      <a:pt x="0" y="0"/>
                    </a:moveTo>
                    <a:lnTo>
                      <a:pt x="353" y="0"/>
                    </a:lnTo>
                    <a:lnTo>
                      <a:pt x="351"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5" name="ïṡ1iḍè"/>
              <p:cNvSpPr/>
              <p:nvPr/>
            </p:nvSpPr>
            <p:spPr bwMode="auto">
              <a:xfrm>
                <a:off x="3640138" y="3600450"/>
                <a:ext cx="547688" cy="6350"/>
              </a:xfrm>
              <a:custGeom>
                <a:avLst/>
                <a:gdLst>
                  <a:gd name="T0" fmla="*/ 0 w 345"/>
                  <a:gd name="T1" fmla="*/ 0 h 4"/>
                  <a:gd name="T2" fmla="*/ 345 w 345"/>
                  <a:gd name="T3" fmla="*/ 0 h 4"/>
                  <a:gd name="T4" fmla="*/ 343 w 345"/>
                  <a:gd name="T5" fmla="*/ 4 h 4"/>
                  <a:gd name="T6" fmla="*/ 2 w 345"/>
                  <a:gd name="T7" fmla="*/ 4 h 4"/>
                  <a:gd name="T8" fmla="*/ 0 w 345"/>
                  <a:gd name="T9" fmla="*/ 0 h 4"/>
                </a:gdLst>
                <a:ahLst/>
                <a:cxnLst>
                  <a:cxn ang="0">
                    <a:pos x="T0" y="T1"/>
                  </a:cxn>
                  <a:cxn ang="0">
                    <a:pos x="T2" y="T3"/>
                  </a:cxn>
                  <a:cxn ang="0">
                    <a:pos x="T4" y="T5"/>
                  </a:cxn>
                  <a:cxn ang="0">
                    <a:pos x="T6" y="T7"/>
                  </a:cxn>
                  <a:cxn ang="0">
                    <a:pos x="T8" y="T9"/>
                  </a:cxn>
                </a:cxnLst>
                <a:rect l="0" t="0" r="r" b="b"/>
                <a:pathLst>
                  <a:path w="345" h="4">
                    <a:moveTo>
                      <a:pt x="0" y="0"/>
                    </a:moveTo>
                    <a:lnTo>
                      <a:pt x="345" y="0"/>
                    </a:lnTo>
                    <a:lnTo>
                      <a:pt x="343" y="4"/>
                    </a:lnTo>
                    <a:lnTo>
                      <a:pt x="2" y="4"/>
                    </a:lnTo>
                    <a:lnTo>
                      <a:pt x="0" y="0"/>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86" name="îślïde"/>
              <p:cNvSpPr/>
              <p:nvPr/>
            </p:nvSpPr>
            <p:spPr bwMode="auto">
              <a:xfrm>
                <a:off x="3736976" y="3406775"/>
                <a:ext cx="352425" cy="4763"/>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7" name="î$ľiḋe"/>
              <p:cNvSpPr/>
              <p:nvPr/>
            </p:nvSpPr>
            <p:spPr bwMode="auto">
              <a:xfrm>
                <a:off x="3746501" y="3417888"/>
                <a:ext cx="3333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8" name="ïṣļíḓe"/>
              <p:cNvSpPr/>
              <p:nvPr/>
            </p:nvSpPr>
            <p:spPr bwMode="auto">
              <a:xfrm>
                <a:off x="3805238" y="3417888"/>
                <a:ext cx="211138" cy="1588"/>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89" name="ïṡļíḋè"/>
              <p:cNvSpPr/>
              <p:nvPr/>
            </p:nvSpPr>
            <p:spPr bwMode="auto">
              <a:xfrm>
                <a:off x="3811588"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0" name="íślîde"/>
              <p:cNvSpPr/>
              <p:nvPr/>
            </p:nvSpPr>
            <p:spPr bwMode="auto">
              <a:xfrm>
                <a:off x="3802063"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1" name="ïś1iḓé"/>
              <p:cNvSpPr/>
              <p:nvPr/>
            </p:nvSpPr>
            <p:spPr bwMode="auto">
              <a:xfrm>
                <a:off x="3789363"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92" name="îSļíḓê"/>
              <p:cNvSpPr/>
              <p:nvPr/>
            </p:nvSpPr>
            <p:spPr bwMode="auto">
              <a:xfrm>
                <a:off x="3822701"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3" name="ïSḻiḍè"/>
              <p:cNvSpPr/>
              <p:nvPr/>
            </p:nvSpPr>
            <p:spPr bwMode="auto">
              <a:xfrm>
                <a:off x="38322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4" name="îṣļïḋê"/>
              <p:cNvSpPr/>
              <p:nvPr/>
            </p:nvSpPr>
            <p:spPr bwMode="auto">
              <a:xfrm>
                <a:off x="38449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5" name="ïś1ïḑê"/>
              <p:cNvSpPr/>
              <p:nvPr/>
            </p:nvSpPr>
            <p:spPr bwMode="auto">
              <a:xfrm>
                <a:off x="3854451"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0" y="0"/>
                      <a:pt x="1" y="0"/>
                      <a:pt x="2" y="0"/>
                    </a:cubicBezTo>
                    <a:cubicBezTo>
                      <a:pt x="2" y="3"/>
                      <a:pt x="2" y="6"/>
                      <a:pt x="2"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6" name="ïS1iḋê"/>
              <p:cNvSpPr/>
              <p:nvPr/>
            </p:nvSpPr>
            <p:spPr bwMode="auto">
              <a:xfrm>
                <a:off x="386556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7" name="ïšḻïḓé"/>
              <p:cNvSpPr/>
              <p:nvPr/>
            </p:nvSpPr>
            <p:spPr bwMode="auto">
              <a:xfrm>
                <a:off x="3878263"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8" name="îṩḷîḍe"/>
              <p:cNvSpPr/>
              <p:nvPr/>
            </p:nvSpPr>
            <p:spPr bwMode="auto">
              <a:xfrm>
                <a:off x="38877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99" name="ísḻïdè"/>
              <p:cNvSpPr/>
              <p:nvPr/>
            </p:nvSpPr>
            <p:spPr bwMode="auto">
              <a:xfrm>
                <a:off x="3897313"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0" name="îsḻiḋè"/>
              <p:cNvSpPr/>
              <p:nvPr/>
            </p:nvSpPr>
            <p:spPr bwMode="auto">
              <a:xfrm>
                <a:off x="3908426"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1" name="îšľîḓé"/>
              <p:cNvSpPr/>
              <p:nvPr/>
            </p:nvSpPr>
            <p:spPr bwMode="auto">
              <a:xfrm>
                <a:off x="39211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2" name="îŝḻiḋé"/>
              <p:cNvSpPr/>
              <p:nvPr/>
            </p:nvSpPr>
            <p:spPr bwMode="auto">
              <a:xfrm>
                <a:off x="3930651"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3" name="íṣḻïdê"/>
              <p:cNvSpPr/>
              <p:nvPr/>
            </p:nvSpPr>
            <p:spPr bwMode="auto">
              <a:xfrm>
                <a:off x="3940176"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4" name="ísḻïḍè"/>
              <p:cNvSpPr/>
              <p:nvPr/>
            </p:nvSpPr>
            <p:spPr bwMode="auto">
              <a:xfrm>
                <a:off x="3951288"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2" y="0"/>
                      <a:pt x="2" y="0"/>
                    </a:cubicBezTo>
                    <a:cubicBezTo>
                      <a:pt x="2" y="3"/>
                      <a:pt x="2" y="6"/>
                      <a:pt x="2" y="9"/>
                    </a:cubicBezTo>
                    <a:cubicBezTo>
                      <a:pt x="2"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5" name="ïš1îḑe"/>
              <p:cNvSpPr/>
              <p:nvPr/>
            </p:nvSpPr>
            <p:spPr bwMode="auto">
              <a:xfrm>
                <a:off x="3963988"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6" name="ïṧḷîḋê"/>
              <p:cNvSpPr/>
              <p:nvPr/>
            </p:nvSpPr>
            <p:spPr bwMode="auto">
              <a:xfrm>
                <a:off x="3973513" y="3421063"/>
                <a:ext cx="6350"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7" name="íSḷidé"/>
              <p:cNvSpPr/>
              <p:nvPr/>
            </p:nvSpPr>
            <p:spPr bwMode="auto">
              <a:xfrm>
                <a:off x="3983038" y="3421063"/>
                <a:ext cx="7938" cy="30163"/>
              </a:xfrm>
              <a:custGeom>
                <a:avLst/>
                <a:gdLst>
                  <a:gd name="T0" fmla="*/ 0 w 2"/>
                  <a:gd name="T1" fmla="*/ 0 h 9"/>
                  <a:gd name="T2" fmla="*/ 2 w 2"/>
                  <a:gd name="T3" fmla="*/ 0 h 9"/>
                  <a:gd name="T4" fmla="*/ 2 w 2"/>
                  <a:gd name="T5" fmla="*/ 9 h 9"/>
                  <a:gd name="T6" fmla="*/ 0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2" y="0"/>
                    </a:cubicBezTo>
                    <a:cubicBezTo>
                      <a:pt x="2" y="3"/>
                      <a:pt x="2" y="6"/>
                      <a:pt x="2" y="9"/>
                    </a:cubicBezTo>
                    <a:cubicBezTo>
                      <a:pt x="1" y="9"/>
                      <a:pt x="1"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8" name="íṩḻiḍè"/>
              <p:cNvSpPr/>
              <p:nvPr/>
            </p:nvSpPr>
            <p:spPr bwMode="auto">
              <a:xfrm>
                <a:off x="3997326" y="3421063"/>
                <a:ext cx="3175" cy="30163"/>
              </a:xfrm>
              <a:custGeom>
                <a:avLst/>
                <a:gdLst>
                  <a:gd name="T0" fmla="*/ 0 w 1"/>
                  <a:gd name="T1" fmla="*/ 0 h 9"/>
                  <a:gd name="T2" fmla="*/ 1 w 1"/>
                  <a:gd name="T3" fmla="*/ 0 h 9"/>
                  <a:gd name="T4" fmla="*/ 1 w 1"/>
                  <a:gd name="T5" fmla="*/ 9 h 9"/>
                  <a:gd name="T6" fmla="*/ 0 w 1"/>
                  <a:gd name="T7" fmla="*/ 9 h 9"/>
                  <a:gd name="T8" fmla="*/ 0 w 1"/>
                  <a:gd name="T9" fmla="*/ 0 h 9"/>
                </a:gdLst>
                <a:ahLst/>
                <a:cxnLst>
                  <a:cxn ang="0">
                    <a:pos x="T0" y="T1"/>
                  </a:cxn>
                  <a:cxn ang="0">
                    <a:pos x="T2" y="T3"/>
                  </a:cxn>
                  <a:cxn ang="0">
                    <a:pos x="T4" y="T5"/>
                  </a:cxn>
                  <a:cxn ang="0">
                    <a:pos x="T6" y="T7"/>
                  </a:cxn>
                  <a:cxn ang="0">
                    <a:pos x="T8" y="T9"/>
                  </a:cxn>
                </a:cxnLst>
                <a:rect l="0" t="0" r="r" b="b"/>
                <a:pathLst>
                  <a:path w="1" h="9">
                    <a:moveTo>
                      <a:pt x="0" y="0"/>
                    </a:moveTo>
                    <a:cubicBezTo>
                      <a:pt x="0" y="0"/>
                      <a:pt x="1" y="0"/>
                      <a:pt x="1" y="0"/>
                    </a:cubicBezTo>
                    <a:cubicBezTo>
                      <a:pt x="1" y="3"/>
                      <a:pt x="1" y="6"/>
                      <a:pt x="1" y="9"/>
                    </a:cubicBezTo>
                    <a:cubicBezTo>
                      <a:pt x="1" y="9"/>
                      <a:pt x="0" y="9"/>
                      <a:pt x="0" y="9"/>
                    </a:cubicBezTo>
                    <a:cubicBezTo>
                      <a:pt x="0" y="6"/>
                      <a:pt x="0" y="3"/>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09" name="îš1iďe"/>
              <p:cNvSpPr/>
              <p:nvPr/>
            </p:nvSpPr>
            <p:spPr bwMode="auto">
              <a:xfrm>
                <a:off x="4006851" y="3421063"/>
                <a:ext cx="3175"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0" name="îšľïḓê"/>
              <p:cNvSpPr/>
              <p:nvPr/>
            </p:nvSpPr>
            <p:spPr bwMode="auto">
              <a:xfrm>
                <a:off x="4016376" y="3421063"/>
                <a:ext cx="6350"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1" name="îSlïḋé"/>
              <p:cNvSpPr/>
              <p:nvPr/>
            </p:nvSpPr>
            <p:spPr bwMode="auto">
              <a:xfrm>
                <a:off x="4025901" y="3421063"/>
                <a:ext cx="7938" cy="301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2" name="ïşľiḑe"/>
              <p:cNvSpPr/>
              <p:nvPr/>
            </p:nvSpPr>
            <p:spPr bwMode="auto">
              <a:xfrm>
                <a:off x="4040188" y="3417888"/>
                <a:ext cx="39688" cy="3175"/>
              </a:xfrm>
              <a:prstGeom prst="rect">
                <a:avLst/>
              </a:prstGeom>
              <a:solidFill>
                <a:srgbClr val="1E2678"/>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3" name="iś1íḍê"/>
              <p:cNvSpPr/>
              <p:nvPr/>
            </p:nvSpPr>
            <p:spPr bwMode="auto">
              <a:xfrm>
                <a:off x="3679826" y="3490913"/>
                <a:ext cx="17463" cy="6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1015"/>
              </a:p>
            </p:txBody>
          </p:sp>
          <p:sp>
            <p:nvSpPr>
              <p:cNvPr id="114" name="îŝľîdé"/>
              <p:cNvSpPr/>
              <p:nvPr/>
            </p:nvSpPr>
            <p:spPr bwMode="auto">
              <a:xfrm>
                <a:off x="3884613" y="3490913"/>
                <a:ext cx="55563" cy="53975"/>
              </a:xfrm>
              <a:custGeom>
                <a:avLst/>
                <a:gdLst>
                  <a:gd name="T0" fmla="*/ 0 w 35"/>
                  <a:gd name="T1" fmla="*/ 0 h 34"/>
                  <a:gd name="T2" fmla="*/ 35 w 35"/>
                  <a:gd name="T3" fmla="*/ 0 h 34"/>
                  <a:gd name="T4" fmla="*/ 35 w 35"/>
                  <a:gd name="T5" fmla="*/ 34 h 34"/>
                  <a:gd name="T6" fmla="*/ 0 w 35"/>
                  <a:gd name="T7" fmla="*/ 34 h 34"/>
                  <a:gd name="T8" fmla="*/ 0 w 35"/>
                  <a:gd name="T9" fmla="*/ 0 h 34"/>
                  <a:gd name="T10" fmla="*/ 0 w 35"/>
                  <a:gd name="T11" fmla="*/ 0 h 34"/>
                  <a:gd name="T12" fmla="*/ 4 w 35"/>
                  <a:gd name="T13" fmla="*/ 8 h 34"/>
                  <a:gd name="T14" fmla="*/ 4 w 35"/>
                  <a:gd name="T15" fmla="*/ 27 h 34"/>
                  <a:gd name="T16" fmla="*/ 8 w 35"/>
                  <a:gd name="T17" fmla="*/ 27 h 34"/>
                  <a:gd name="T18" fmla="*/ 8 w 35"/>
                  <a:gd name="T19" fmla="*/ 8 h 34"/>
                  <a:gd name="T20" fmla="*/ 4 w 35"/>
                  <a:gd name="T21" fmla="*/ 8 h 34"/>
                  <a:gd name="T22" fmla="*/ 4 w 35"/>
                  <a:gd name="T23" fmla="*/ 8 h 34"/>
                  <a:gd name="T24" fmla="*/ 29 w 35"/>
                  <a:gd name="T25" fmla="*/ 8 h 34"/>
                  <a:gd name="T26" fmla="*/ 29 w 35"/>
                  <a:gd name="T27" fmla="*/ 27 h 34"/>
                  <a:gd name="T28" fmla="*/ 31 w 35"/>
                  <a:gd name="T29" fmla="*/ 27 h 34"/>
                  <a:gd name="T30" fmla="*/ 31 w 35"/>
                  <a:gd name="T31" fmla="*/ 8 h 34"/>
                  <a:gd name="T32" fmla="*/ 29 w 35"/>
                  <a:gd name="T3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0" y="0"/>
                    </a:moveTo>
                    <a:lnTo>
                      <a:pt x="35" y="0"/>
                    </a:lnTo>
                    <a:lnTo>
                      <a:pt x="35" y="34"/>
                    </a:lnTo>
                    <a:lnTo>
                      <a:pt x="0" y="34"/>
                    </a:lnTo>
                    <a:lnTo>
                      <a:pt x="0" y="0"/>
                    </a:lnTo>
                    <a:lnTo>
                      <a:pt x="0" y="0"/>
                    </a:lnTo>
                    <a:close/>
                    <a:moveTo>
                      <a:pt x="4" y="8"/>
                    </a:moveTo>
                    <a:lnTo>
                      <a:pt x="4" y="27"/>
                    </a:lnTo>
                    <a:lnTo>
                      <a:pt x="8" y="27"/>
                    </a:lnTo>
                    <a:lnTo>
                      <a:pt x="8" y="8"/>
                    </a:lnTo>
                    <a:lnTo>
                      <a:pt x="4" y="8"/>
                    </a:lnTo>
                    <a:lnTo>
                      <a:pt x="4" y="8"/>
                    </a:lnTo>
                    <a:close/>
                    <a:moveTo>
                      <a:pt x="29" y="8"/>
                    </a:moveTo>
                    <a:lnTo>
                      <a:pt x="29" y="27"/>
                    </a:lnTo>
                    <a:lnTo>
                      <a:pt x="31" y="27"/>
                    </a:lnTo>
                    <a:lnTo>
                      <a:pt x="31" y="8"/>
                    </a:lnTo>
                    <a:lnTo>
                      <a:pt x="29" y="8"/>
                    </a:ln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115" name="ïṧḻîďè"/>
              <p:cNvSpPr/>
              <p:nvPr/>
            </p:nvSpPr>
            <p:spPr bwMode="auto">
              <a:xfrm>
                <a:off x="3551238" y="3067050"/>
                <a:ext cx="722313" cy="727075"/>
              </a:xfrm>
              <a:custGeom>
                <a:avLst/>
                <a:gdLst>
                  <a:gd name="T0" fmla="*/ 109 w 219"/>
                  <a:gd name="T1" fmla="*/ 0 h 218"/>
                  <a:gd name="T2" fmla="*/ 219 w 219"/>
                  <a:gd name="T3" fmla="*/ 109 h 218"/>
                  <a:gd name="T4" fmla="*/ 109 w 219"/>
                  <a:gd name="T5" fmla="*/ 218 h 218"/>
                  <a:gd name="T6" fmla="*/ 0 w 219"/>
                  <a:gd name="T7" fmla="*/ 109 h 218"/>
                  <a:gd name="T8" fmla="*/ 109 w 219"/>
                  <a:gd name="T9" fmla="*/ 0 h 218"/>
                  <a:gd name="T10" fmla="*/ 109 w 219"/>
                  <a:gd name="T11" fmla="*/ 3 h 218"/>
                  <a:gd name="T12" fmla="*/ 4 w 219"/>
                  <a:gd name="T13" fmla="*/ 109 h 218"/>
                  <a:gd name="T14" fmla="*/ 109 w 219"/>
                  <a:gd name="T15" fmla="*/ 215 h 218"/>
                  <a:gd name="T16" fmla="*/ 215 w 219"/>
                  <a:gd name="T17" fmla="*/ 109 h 218"/>
                  <a:gd name="T18" fmla="*/ 109 w 219"/>
                  <a:gd name="T19" fmla="*/ 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9" h="218">
                    <a:moveTo>
                      <a:pt x="109" y="0"/>
                    </a:moveTo>
                    <a:cubicBezTo>
                      <a:pt x="170" y="0"/>
                      <a:pt x="219" y="49"/>
                      <a:pt x="219" y="109"/>
                    </a:cubicBezTo>
                    <a:cubicBezTo>
                      <a:pt x="219" y="169"/>
                      <a:pt x="170" y="218"/>
                      <a:pt x="109" y="218"/>
                    </a:cubicBezTo>
                    <a:cubicBezTo>
                      <a:pt x="49" y="218"/>
                      <a:pt x="0" y="169"/>
                      <a:pt x="0" y="109"/>
                    </a:cubicBezTo>
                    <a:cubicBezTo>
                      <a:pt x="0" y="49"/>
                      <a:pt x="49" y="0"/>
                      <a:pt x="109" y="0"/>
                    </a:cubicBezTo>
                    <a:close/>
                    <a:moveTo>
                      <a:pt x="109" y="3"/>
                    </a:moveTo>
                    <a:cubicBezTo>
                      <a:pt x="51" y="3"/>
                      <a:pt x="4" y="51"/>
                      <a:pt x="4" y="109"/>
                    </a:cubicBezTo>
                    <a:cubicBezTo>
                      <a:pt x="4" y="167"/>
                      <a:pt x="51" y="215"/>
                      <a:pt x="109" y="215"/>
                    </a:cubicBezTo>
                    <a:cubicBezTo>
                      <a:pt x="168" y="215"/>
                      <a:pt x="215" y="167"/>
                      <a:pt x="215" y="109"/>
                    </a:cubicBezTo>
                    <a:cubicBezTo>
                      <a:pt x="215" y="51"/>
                      <a:pt x="168" y="3"/>
                      <a:pt x="109" y="3"/>
                    </a:cubicBezTo>
                    <a:close/>
                  </a:path>
                </a:pathLst>
              </a:custGeom>
              <a:solidFill>
                <a:srgbClr val="1E2678"/>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7" name="iṥ1iḓé"/>
            <p:cNvGrpSpPr/>
            <p:nvPr/>
          </p:nvGrpSpPr>
          <p:grpSpPr>
            <a:xfrm>
              <a:off x="5177660" y="2725128"/>
              <a:ext cx="3879247" cy="1410920"/>
              <a:chOff x="4412452" y="3106738"/>
              <a:chExt cx="2312689" cy="841148"/>
            </a:xfrm>
          </p:grpSpPr>
          <p:grpSp>
            <p:nvGrpSpPr>
              <p:cNvPr id="18" name="íṡḷiďé"/>
              <p:cNvGrpSpPr/>
              <p:nvPr/>
            </p:nvGrpSpPr>
            <p:grpSpPr>
              <a:xfrm>
                <a:off x="4422776" y="3106738"/>
                <a:ext cx="2293937" cy="617538"/>
                <a:chOff x="4422776" y="3106738"/>
                <a:chExt cx="2293937" cy="617538"/>
              </a:xfrm>
            </p:grpSpPr>
            <p:sp>
              <p:nvSpPr>
                <p:cNvPr id="35" name="íślïḍe"/>
                <p:cNvSpPr/>
                <p:nvPr/>
              </p:nvSpPr>
              <p:spPr bwMode="auto">
                <a:xfrm>
                  <a:off x="4811713" y="3200400"/>
                  <a:ext cx="49213" cy="100013"/>
                </a:xfrm>
                <a:custGeom>
                  <a:avLst/>
                  <a:gdLst>
                    <a:gd name="T0" fmla="*/ 0 w 15"/>
                    <a:gd name="T1" fmla="*/ 1 h 30"/>
                    <a:gd name="T2" fmla="*/ 1 w 15"/>
                    <a:gd name="T3" fmla="*/ 12 h 30"/>
                    <a:gd name="T4" fmla="*/ 0 w 15"/>
                    <a:gd name="T5" fmla="*/ 21 h 30"/>
                    <a:gd name="T6" fmla="*/ 2 w 15"/>
                    <a:gd name="T7" fmla="*/ 28 h 30"/>
                    <a:gd name="T8" fmla="*/ 7 w 15"/>
                    <a:gd name="T9" fmla="*/ 30 h 30"/>
                    <a:gd name="T10" fmla="*/ 12 w 15"/>
                    <a:gd name="T11" fmla="*/ 26 h 30"/>
                    <a:gd name="T12" fmla="*/ 15 w 15"/>
                    <a:gd name="T13" fmla="*/ 18 h 30"/>
                    <a:gd name="T14" fmla="*/ 3 w 15"/>
                    <a:gd name="T15" fmla="*/ 0 h 30"/>
                    <a:gd name="T16" fmla="*/ 0 w 15"/>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30">
                      <a:moveTo>
                        <a:pt x="0" y="1"/>
                      </a:moveTo>
                      <a:cubicBezTo>
                        <a:pt x="1" y="12"/>
                        <a:pt x="1" y="12"/>
                        <a:pt x="1" y="12"/>
                      </a:cubicBezTo>
                      <a:cubicBezTo>
                        <a:pt x="1" y="13"/>
                        <a:pt x="0" y="18"/>
                        <a:pt x="0" y="21"/>
                      </a:cubicBezTo>
                      <a:cubicBezTo>
                        <a:pt x="0" y="24"/>
                        <a:pt x="2" y="25"/>
                        <a:pt x="2" y="28"/>
                      </a:cubicBezTo>
                      <a:cubicBezTo>
                        <a:pt x="7" y="30"/>
                        <a:pt x="7" y="30"/>
                        <a:pt x="7" y="30"/>
                      </a:cubicBezTo>
                      <a:cubicBezTo>
                        <a:pt x="9" y="27"/>
                        <a:pt x="10" y="29"/>
                        <a:pt x="12" y="26"/>
                      </a:cubicBezTo>
                      <a:cubicBezTo>
                        <a:pt x="14" y="23"/>
                        <a:pt x="14" y="21"/>
                        <a:pt x="15" y="18"/>
                      </a:cubicBezTo>
                      <a:cubicBezTo>
                        <a:pt x="12" y="7"/>
                        <a:pt x="13" y="5"/>
                        <a:pt x="3" y="0"/>
                      </a:cubicBezTo>
                      <a:lnTo>
                        <a:pt x="0"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6" name="íṣlíḍè"/>
                <p:cNvSpPr/>
                <p:nvPr/>
              </p:nvSpPr>
              <p:spPr bwMode="auto">
                <a:xfrm>
                  <a:off x="5221288" y="3184525"/>
                  <a:ext cx="36513" cy="122238"/>
                </a:xfrm>
                <a:custGeom>
                  <a:avLst/>
                  <a:gdLst>
                    <a:gd name="T0" fmla="*/ 0 w 11"/>
                    <a:gd name="T1" fmla="*/ 3 h 37"/>
                    <a:gd name="T2" fmla="*/ 2 w 11"/>
                    <a:gd name="T3" fmla="*/ 14 h 37"/>
                    <a:gd name="T4" fmla="*/ 0 w 11"/>
                    <a:gd name="T5" fmla="*/ 33 h 37"/>
                    <a:gd name="T6" fmla="*/ 0 w 11"/>
                    <a:gd name="T7" fmla="*/ 36 h 37"/>
                    <a:gd name="T8" fmla="*/ 2 w 11"/>
                    <a:gd name="T9" fmla="*/ 37 h 37"/>
                    <a:gd name="T10" fmla="*/ 8 w 11"/>
                    <a:gd name="T11" fmla="*/ 27 h 37"/>
                    <a:gd name="T12" fmla="*/ 11 w 11"/>
                    <a:gd name="T13" fmla="*/ 17 h 37"/>
                    <a:gd name="T14" fmla="*/ 11 w 11"/>
                    <a:gd name="T15" fmla="*/ 15 h 37"/>
                    <a:gd name="T16" fmla="*/ 7 w 11"/>
                    <a:gd name="T17" fmla="*/ 2 h 37"/>
                    <a:gd name="T18" fmla="*/ 2 w 11"/>
                    <a:gd name="T19" fmla="*/ 0 h 37"/>
                    <a:gd name="T20" fmla="*/ 0 w 11"/>
                    <a:gd name="T21" fmla="*/ 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 h="37">
                      <a:moveTo>
                        <a:pt x="0" y="3"/>
                      </a:moveTo>
                      <a:cubicBezTo>
                        <a:pt x="2" y="14"/>
                        <a:pt x="2" y="14"/>
                        <a:pt x="2" y="14"/>
                      </a:cubicBezTo>
                      <a:cubicBezTo>
                        <a:pt x="2" y="19"/>
                        <a:pt x="0" y="27"/>
                        <a:pt x="0" y="33"/>
                      </a:cubicBezTo>
                      <a:cubicBezTo>
                        <a:pt x="0" y="36"/>
                        <a:pt x="0" y="36"/>
                        <a:pt x="0" y="36"/>
                      </a:cubicBezTo>
                      <a:cubicBezTo>
                        <a:pt x="2" y="36"/>
                        <a:pt x="1" y="37"/>
                        <a:pt x="2" y="37"/>
                      </a:cubicBezTo>
                      <a:cubicBezTo>
                        <a:pt x="3" y="37"/>
                        <a:pt x="7" y="28"/>
                        <a:pt x="8" y="27"/>
                      </a:cubicBezTo>
                      <a:cubicBezTo>
                        <a:pt x="9" y="24"/>
                        <a:pt x="11" y="21"/>
                        <a:pt x="11" y="17"/>
                      </a:cubicBezTo>
                      <a:cubicBezTo>
                        <a:pt x="11" y="15"/>
                        <a:pt x="11" y="15"/>
                        <a:pt x="11" y="15"/>
                      </a:cubicBezTo>
                      <a:cubicBezTo>
                        <a:pt x="11" y="7"/>
                        <a:pt x="8" y="7"/>
                        <a:pt x="7" y="2"/>
                      </a:cubicBezTo>
                      <a:cubicBezTo>
                        <a:pt x="2" y="0"/>
                        <a:pt x="2" y="0"/>
                        <a:pt x="2" y="0"/>
                      </a:cubicBezTo>
                      <a:cubicBezTo>
                        <a:pt x="2" y="1"/>
                        <a:pt x="0" y="1"/>
                        <a:pt x="0" y="3"/>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7" name="iṡlïďé"/>
                <p:cNvSpPr/>
                <p:nvPr/>
              </p:nvSpPr>
              <p:spPr bwMode="auto">
                <a:xfrm>
                  <a:off x="4554538" y="3251200"/>
                  <a:ext cx="119063" cy="58738"/>
                </a:xfrm>
                <a:custGeom>
                  <a:avLst/>
                  <a:gdLst>
                    <a:gd name="T0" fmla="*/ 0 w 36"/>
                    <a:gd name="T1" fmla="*/ 15 h 18"/>
                    <a:gd name="T2" fmla="*/ 2 w 36"/>
                    <a:gd name="T3" fmla="*/ 16 h 18"/>
                    <a:gd name="T4" fmla="*/ 13 w 36"/>
                    <a:gd name="T5" fmla="*/ 18 h 18"/>
                    <a:gd name="T6" fmla="*/ 16 w 36"/>
                    <a:gd name="T7" fmla="*/ 18 h 18"/>
                    <a:gd name="T8" fmla="*/ 22 w 36"/>
                    <a:gd name="T9" fmla="*/ 17 h 18"/>
                    <a:gd name="T10" fmla="*/ 23 w 36"/>
                    <a:gd name="T11" fmla="*/ 17 h 18"/>
                    <a:gd name="T12" fmla="*/ 30 w 36"/>
                    <a:gd name="T13" fmla="*/ 13 h 18"/>
                    <a:gd name="T14" fmla="*/ 36 w 36"/>
                    <a:gd name="T15" fmla="*/ 8 h 18"/>
                    <a:gd name="T16" fmla="*/ 36 w 36"/>
                    <a:gd name="T17" fmla="*/ 7 h 18"/>
                    <a:gd name="T18" fmla="*/ 36 w 36"/>
                    <a:gd name="T19" fmla="*/ 4 h 18"/>
                    <a:gd name="T20" fmla="*/ 32 w 36"/>
                    <a:gd name="T21" fmla="*/ 0 h 18"/>
                    <a:gd name="T22" fmla="*/ 24 w 36"/>
                    <a:gd name="T23" fmla="*/ 3 h 18"/>
                    <a:gd name="T24" fmla="*/ 16 w 36"/>
                    <a:gd name="T25" fmla="*/ 7 h 18"/>
                    <a:gd name="T26" fmla="*/ 0 w 36"/>
                    <a:gd name="T27"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18">
                      <a:moveTo>
                        <a:pt x="0" y="15"/>
                      </a:moveTo>
                      <a:cubicBezTo>
                        <a:pt x="1" y="16"/>
                        <a:pt x="1" y="16"/>
                        <a:pt x="2" y="16"/>
                      </a:cubicBezTo>
                      <a:cubicBezTo>
                        <a:pt x="6" y="16"/>
                        <a:pt x="9" y="18"/>
                        <a:pt x="13" y="18"/>
                      </a:cubicBezTo>
                      <a:cubicBezTo>
                        <a:pt x="16" y="18"/>
                        <a:pt x="16" y="18"/>
                        <a:pt x="16" y="18"/>
                      </a:cubicBezTo>
                      <a:cubicBezTo>
                        <a:pt x="22" y="17"/>
                        <a:pt x="22" y="17"/>
                        <a:pt x="22" y="17"/>
                      </a:cubicBezTo>
                      <a:cubicBezTo>
                        <a:pt x="23" y="17"/>
                        <a:pt x="23" y="17"/>
                        <a:pt x="23" y="17"/>
                      </a:cubicBezTo>
                      <a:cubicBezTo>
                        <a:pt x="26" y="16"/>
                        <a:pt x="28" y="14"/>
                        <a:pt x="30" y="13"/>
                      </a:cubicBezTo>
                      <a:cubicBezTo>
                        <a:pt x="34" y="11"/>
                        <a:pt x="33" y="10"/>
                        <a:pt x="36" y="8"/>
                      </a:cubicBezTo>
                      <a:cubicBezTo>
                        <a:pt x="36" y="7"/>
                        <a:pt x="36" y="7"/>
                        <a:pt x="36" y="7"/>
                      </a:cubicBezTo>
                      <a:cubicBezTo>
                        <a:pt x="36" y="4"/>
                        <a:pt x="36" y="4"/>
                        <a:pt x="36" y="4"/>
                      </a:cubicBezTo>
                      <a:cubicBezTo>
                        <a:pt x="36" y="1"/>
                        <a:pt x="33" y="2"/>
                        <a:pt x="32" y="0"/>
                      </a:cubicBezTo>
                      <a:cubicBezTo>
                        <a:pt x="29" y="1"/>
                        <a:pt x="27" y="1"/>
                        <a:pt x="24" y="3"/>
                      </a:cubicBezTo>
                      <a:cubicBezTo>
                        <a:pt x="21" y="4"/>
                        <a:pt x="19" y="6"/>
                        <a:pt x="16" y="7"/>
                      </a:cubicBezTo>
                      <a:cubicBezTo>
                        <a:pt x="11" y="11"/>
                        <a:pt x="4" y="10"/>
                        <a:pt x="0"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8" name="iśļíḋê"/>
                <p:cNvSpPr/>
                <p:nvPr/>
              </p:nvSpPr>
              <p:spPr bwMode="auto">
                <a:xfrm>
                  <a:off x="6359526" y="3263900"/>
                  <a:ext cx="93663" cy="139700"/>
                </a:xfrm>
                <a:custGeom>
                  <a:avLst/>
                  <a:gdLst>
                    <a:gd name="T0" fmla="*/ 15 w 28"/>
                    <a:gd name="T1" fmla="*/ 1 h 42"/>
                    <a:gd name="T2" fmla="*/ 6 w 28"/>
                    <a:gd name="T3" fmla="*/ 11 h 42"/>
                    <a:gd name="T4" fmla="*/ 6 w 28"/>
                    <a:gd name="T5" fmla="*/ 13 h 42"/>
                    <a:gd name="T6" fmla="*/ 5 w 28"/>
                    <a:gd name="T7" fmla="*/ 16 h 42"/>
                    <a:gd name="T8" fmla="*/ 6 w 28"/>
                    <a:gd name="T9" fmla="*/ 20 h 42"/>
                    <a:gd name="T10" fmla="*/ 6 w 28"/>
                    <a:gd name="T11" fmla="*/ 21 h 42"/>
                    <a:gd name="T12" fmla="*/ 0 w 28"/>
                    <a:gd name="T13" fmla="*/ 38 h 42"/>
                    <a:gd name="T14" fmla="*/ 0 w 28"/>
                    <a:gd name="T15" fmla="*/ 41 h 42"/>
                    <a:gd name="T16" fmla="*/ 3 w 28"/>
                    <a:gd name="T17" fmla="*/ 42 h 42"/>
                    <a:gd name="T18" fmla="*/ 9 w 28"/>
                    <a:gd name="T19" fmla="*/ 32 h 42"/>
                    <a:gd name="T20" fmla="*/ 12 w 28"/>
                    <a:gd name="T21" fmla="*/ 26 h 42"/>
                    <a:gd name="T22" fmla="*/ 14 w 28"/>
                    <a:gd name="T23" fmla="*/ 26 h 42"/>
                    <a:gd name="T24" fmla="*/ 20 w 28"/>
                    <a:gd name="T25" fmla="*/ 26 h 42"/>
                    <a:gd name="T26" fmla="*/ 28 w 28"/>
                    <a:gd name="T27" fmla="*/ 14 h 42"/>
                    <a:gd name="T28" fmla="*/ 28 w 28"/>
                    <a:gd name="T29" fmla="*/ 6 h 42"/>
                    <a:gd name="T30" fmla="*/ 28 w 28"/>
                    <a:gd name="T31" fmla="*/ 5 h 42"/>
                    <a:gd name="T32" fmla="*/ 27 w 28"/>
                    <a:gd name="T33" fmla="*/ 3 h 42"/>
                    <a:gd name="T34" fmla="*/ 26 w 28"/>
                    <a:gd name="T35" fmla="*/ 3 h 42"/>
                    <a:gd name="T36" fmla="*/ 24 w 28"/>
                    <a:gd name="T37" fmla="*/ 3 h 42"/>
                    <a:gd name="T38" fmla="*/ 23 w 28"/>
                    <a:gd name="T39" fmla="*/ 3 h 42"/>
                    <a:gd name="T40" fmla="*/ 20 w 28"/>
                    <a:gd name="T41" fmla="*/ 0 h 42"/>
                    <a:gd name="T42" fmla="*/ 15 w 28"/>
                    <a:gd name="T43" fmla="*/ 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 h="42">
                      <a:moveTo>
                        <a:pt x="15" y="1"/>
                      </a:moveTo>
                      <a:cubicBezTo>
                        <a:pt x="15" y="10"/>
                        <a:pt x="8" y="6"/>
                        <a:pt x="6" y="11"/>
                      </a:cubicBezTo>
                      <a:cubicBezTo>
                        <a:pt x="6" y="13"/>
                        <a:pt x="6" y="13"/>
                        <a:pt x="6" y="13"/>
                      </a:cubicBezTo>
                      <a:cubicBezTo>
                        <a:pt x="6" y="14"/>
                        <a:pt x="5" y="14"/>
                        <a:pt x="5" y="16"/>
                      </a:cubicBezTo>
                      <a:cubicBezTo>
                        <a:pt x="6" y="20"/>
                        <a:pt x="6" y="20"/>
                        <a:pt x="6" y="20"/>
                      </a:cubicBezTo>
                      <a:cubicBezTo>
                        <a:pt x="6" y="21"/>
                        <a:pt x="6" y="21"/>
                        <a:pt x="6" y="21"/>
                      </a:cubicBezTo>
                      <a:cubicBezTo>
                        <a:pt x="6" y="29"/>
                        <a:pt x="0" y="31"/>
                        <a:pt x="0" y="38"/>
                      </a:cubicBezTo>
                      <a:cubicBezTo>
                        <a:pt x="0" y="41"/>
                        <a:pt x="0" y="41"/>
                        <a:pt x="0" y="41"/>
                      </a:cubicBezTo>
                      <a:cubicBezTo>
                        <a:pt x="2" y="42"/>
                        <a:pt x="2" y="42"/>
                        <a:pt x="3" y="42"/>
                      </a:cubicBezTo>
                      <a:cubicBezTo>
                        <a:pt x="7" y="42"/>
                        <a:pt x="9" y="36"/>
                        <a:pt x="9" y="32"/>
                      </a:cubicBezTo>
                      <a:cubicBezTo>
                        <a:pt x="9" y="29"/>
                        <a:pt x="10" y="26"/>
                        <a:pt x="12" y="26"/>
                      </a:cubicBezTo>
                      <a:cubicBezTo>
                        <a:pt x="14" y="26"/>
                        <a:pt x="14" y="26"/>
                        <a:pt x="14" y="26"/>
                      </a:cubicBezTo>
                      <a:cubicBezTo>
                        <a:pt x="20" y="26"/>
                        <a:pt x="20" y="26"/>
                        <a:pt x="20" y="26"/>
                      </a:cubicBezTo>
                      <a:cubicBezTo>
                        <a:pt x="24" y="24"/>
                        <a:pt x="28" y="21"/>
                        <a:pt x="28" y="14"/>
                      </a:cubicBezTo>
                      <a:cubicBezTo>
                        <a:pt x="28" y="6"/>
                        <a:pt x="28" y="6"/>
                        <a:pt x="28" y="6"/>
                      </a:cubicBezTo>
                      <a:cubicBezTo>
                        <a:pt x="28" y="5"/>
                        <a:pt x="28" y="5"/>
                        <a:pt x="28" y="5"/>
                      </a:cubicBezTo>
                      <a:cubicBezTo>
                        <a:pt x="27" y="3"/>
                        <a:pt x="27" y="3"/>
                        <a:pt x="27" y="3"/>
                      </a:cubicBezTo>
                      <a:cubicBezTo>
                        <a:pt x="26" y="3"/>
                        <a:pt x="26" y="3"/>
                        <a:pt x="26" y="3"/>
                      </a:cubicBezTo>
                      <a:cubicBezTo>
                        <a:pt x="24" y="3"/>
                        <a:pt x="24" y="3"/>
                        <a:pt x="24" y="3"/>
                      </a:cubicBezTo>
                      <a:cubicBezTo>
                        <a:pt x="23" y="3"/>
                        <a:pt x="23" y="3"/>
                        <a:pt x="23" y="3"/>
                      </a:cubicBezTo>
                      <a:cubicBezTo>
                        <a:pt x="20" y="0"/>
                        <a:pt x="20" y="0"/>
                        <a:pt x="20" y="0"/>
                      </a:cubicBezTo>
                      <a:lnTo>
                        <a:pt x="15" y="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9" name="ísḻíḓè"/>
                <p:cNvSpPr/>
                <p:nvPr/>
              </p:nvSpPr>
              <p:spPr bwMode="auto">
                <a:xfrm>
                  <a:off x="5826126" y="3273425"/>
                  <a:ext cx="223838" cy="293688"/>
                </a:xfrm>
                <a:custGeom>
                  <a:avLst/>
                  <a:gdLst>
                    <a:gd name="T0" fmla="*/ 38 w 68"/>
                    <a:gd name="T1" fmla="*/ 16 h 88"/>
                    <a:gd name="T2" fmla="*/ 40 w 68"/>
                    <a:gd name="T3" fmla="*/ 5 h 88"/>
                    <a:gd name="T4" fmla="*/ 36 w 68"/>
                    <a:gd name="T5" fmla="*/ 1 h 88"/>
                    <a:gd name="T6" fmla="*/ 36 w 68"/>
                    <a:gd name="T7" fmla="*/ 1 h 88"/>
                    <a:gd name="T8" fmla="*/ 33 w 68"/>
                    <a:gd name="T9" fmla="*/ 0 h 88"/>
                    <a:gd name="T10" fmla="*/ 24 w 68"/>
                    <a:gd name="T11" fmla="*/ 7 h 88"/>
                    <a:gd name="T12" fmla="*/ 24 w 68"/>
                    <a:gd name="T13" fmla="*/ 8 h 88"/>
                    <a:gd name="T14" fmla="*/ 26 w 68"/>
                    <a:gd name="T15" fmla="*/ 18 h 88"/>
                    <a:gd name="T16" fmla="*/ 27 w 68"/>
                    <a:gd name="T17" fmla="*/ 28 h 88"/>
                    <a:gd name="T18" fmla="*/ 27 w 68"/>
                    <a:gd name="T19" fmla="*/ 39 h 88"/>
                    <a:gd name="T20" fmla="*/ 16 w 68"/>
                    <a:gd name="T21" fmla="*/ 48 h 88"/>
                    <a:gd name="T22" fmla="*/ 7 w 68"/>
                    <a:gd name="T23" fmla="*/ 49 h 88"/>
                    <a:gd name="T24" fmla="*/ 5 w 68"/>
                    <a:gd name="T25" fmla="*/ 49 h 88"/>
                    <a:gd name="T26" fmla="*/ 4 w 68"/>
                    <a:gd name="T27" fmla="*/ 49 h 88"/>
                    <a:gd name="T28" fmla="*/ 0 w 68"/>
                    <a:gd name="T29" fmla="*/ 54 h 88"/>
                    <a:gd name="T30" fmla="*/ 5 w 68"/>
                    <a:gd name="T31" fmla="*/ 60 h 88"/>
                    <a:gd name="T32" fmla="*/ 11 w 68"/>
                    <a:gd name="T33" fmla="*/ 60 h 88"/>
                    <a:gd name="T34" fmla="*/ 13 w 68"/>
                    <a:gd name="T35" fmla="*/ 59 h 88"/>
                    <a:gd name="T36" fmla="*/ 20 w 68"/>
                    <a:gd name="T37" fmla="*/ 66 h 88"/>
                    <a:gd name="T38" fmla="*/ 17 w 68"/>
                    <a:gd name="T39" fmla="*/ 72 h 88"/>
                    <a:gd name="T40" fmla="*/ 13 w 68"/>
                    <a:gd name="T41" fmla="*/ 76 h 88"/>
                    <a:gd name="T42" fmla="*/ 2 w 68"/>
                    <a:gd name="T43" fmla="*/ 82 h 88"/>
                    <a:gd name="T44" fmla="*/ 2 w 68"/>
                    <a:gd name="T45" fmla="*/ 83 h 88"/>
                    <a:gd name="T46" fmla="*/ 2 w 68"/>
                    <a:gd name="T47" fmla="*/ 87 h 88"/>
                    <a:gd name="T48" fmla="*/ 4 w 68"/>
                    <a:gd name="T49" fmla="*/ 88 h 88"/>
                    <a:gd name="T50" fmla="*/ 25 w 68"/>
                    <a:gd name="T51" fmla="*/ 77 h 88"/>
                    <a:gd name="T52" fmla="*/ 31 w 68"/>
                    <a:gd name="T53" fmla="*/ 69 h 88"/>
                    <a:gd name="T54" fmla="*/ 40 w 68"/>
                    <a:gd name="T55" fmla="*/ 63 h 88"/>
                    <a:gd name="T56" fmla="*/ 52 w 68"/>
                    <a:gd name="T57" fmla="*/ 70 h 88"/>
                    <a:gd name="T58" fmla="*/ 48 w 68"/>
                    <a:gd name="T59" fmla="*/ 79 h 88"/>
                    <a:gd name="T60" fmla="*/ 59 w 68"/>
                    <a:gd name="T61" fmla="*/ 81 h 88"/>
                    <a:gd name="T62" fmla="*/ 68 w 68"/>
                    <a:gd name="T63" fmla="*/ 71 h 88"/>
                    <a:gd name="T64" fmla="*/ 59 w 68"/>
                    <a:gd name="T65" fmla="*/ 62 h 88"/>
                    <a:gd name="T66" fmla="*/ 44 w 68"/>
                    <a:gd name="T67" fmla="*/ 60 h 88"/>
                    <a:gd name="T68" fmla="*/ 42 w 68"/>
                    <a:gd name="T69" fmla="*/ 60 h 88"/>
                    <a:gd name="T70" fmla="*/ 36 w 68"/>
                    <a:gd name="T71" fmla="*/ 53 h 88"/>
                    <a:gd name="T72" fmla="*/ 48 w 68"/>
                    <a:gd name="T73" fmla="*/ 42 h 88"/>
                    <a:gd name="T74" fmla="*/ 59 w 68"/>
                    <a:gd name="T75" fmla="*/ 32 h 88"/>
                    <a:gd name="T76" fmla="*/ 59 w 68"/>
                    <a:gd name="T77" fmla="*/ 30 h 88"/>
                    <a:gd name="T78" fmla="*/ 59 w 68"/>
                    <a:gd name="T79" fmla="*/ 29 h 88"/>
                    <a:gd name="T80" fmla="*/ 54 w 68"/>
                    <a:gd name="T81" fmla="*/ 26 h 88"/>
                    <a:gd name="T82" fmla="*/ 51 w 68"/>
                    <a:gd name="T83" fmla="*/ 27 h 88"/>
                    <a:gd name="T84" fmla="*/ 50 w 68"/>
                    <a:gd name="T85" fmla="*/ 27 h 88"/>
                    <a:gd name="T86" fmla="*/ 41 w 68"/>
                    <a:gd name="T87" fmla="*/ 33 h 88"/>
                    <a:gd name="T88" fmla="*/ 38 w 68"/>
                    <a:gd name="T89" fmla="*/ 28 h 88"/>
                    <a:gd name="T90" fmla="*/ 38 w 68"/>
                    <a:gd name="T91" fmla="*/ 27 h 88"/>
                    <a:gd name="T92" fmla="*/ 38 w 68"/>
                    <a:gd name="T93"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8" h="88">
                      <a:moveTo>
                        <a:pt x="38" y="16"/>
                      </a:moveTo>
                      <a:cubicBezTo>
                        <a:pt x="39" y="11"/>
                        <a:pt x="40" y="9"/>
                        <a:pt x="40" y="5"/>
                      </a:cubicBezTo>
                      <a:cubicBezTo>
                        <a:pt x="40" y="3"/>
                        <a:pt x="38" y="1"/>
                        <a:pt x="36" y="1"/>
                      </a:cubicBezTo>
                      <a:cubicBezTo>
                        <a:pt x="36" y="1"/>
                        <a:pt x="36" y="1"/>
                        <a:pt x="36" y="1"/>
                      </a:cubicBezTo>
                      <a:cubicBezTo>
                        <a:pt x="34" y="1"/>
                        <a:pt x="34" y="1"/>
                        <a:pt x="33" y="0"/>
                      </a:cubicBezTo>
                      <a:cubicBezTo>
                        <a:pt x="28" y="3"/>
                        <a:pt x="28" y="1"/>
                        <a:pt x="24" y="7"/>
                      </a:cubicBezTo>
                      <a:cubicBezTo>
                        <a:pt x="24" y="8"/>
                        <a:pt x="24" y="8"/>
                        <a:pt x="24" y="8"/>
                      </a:cubicBezTo>
                      <a:cubicBezTo>
                        <a:pt x="24" y="12"/>
                        <a:pt x="26" y="14"/>
                        <a:pt x="26" y="18"/>
                      </a:cubicBezTo>
                      <a:cubicBezTo>
                        <a:pt x="27" y="28"/>
                        <a:pt x="27" y="28"/>
                        <a:pt x="27" y="28"/>
                      </a:cubicBezTo>
                      <a:cubicBezTo>
                        <a:pt x="27" y="39"/>
                        <a:pt x="27" y="39"/>
                        <a:pt x="27" y="39"/>
                      </a:cubicBezTo>
                      <a:cubicBezTo>
                        <a:pt x="28" y="45"/>
                        <a:pt x="22" y="48"/>
                        <a:pt x="16" y="48"/>
                      </a:cubicBezTo>
                      <a:cubicBezTo>
                        <a:pt x="7" y="49"/>
                        <a:pt x="7" y="49"/>
                        <a:pt x="7" y="49"/>
                      </a:cubicBezTo>
                      <a:cubicBezTo>
                        <a:pt x="5" y="49"/>
                        <a:pt x="5" y="49"/>
                        <a:pt x="5" y="49"/>
                      </a:cubicBezTo>
                      <a:cubicBezTo>
                        <a:pt x="4" y="49"/>
                        <a:pt x="4" y="49"/>
                        <a:pt x="4" y="49"/>
                      </a:cubicBezTo>
                      <a:cubicBezTo>
                        <a:pt x="2" y="50"/>
                        <a:pt x="0" y="51"/>
                        <a:pt x="0" y="54"/>
                      </a:cubicBezTo>
                      <a:cubicBezTo>
                        <a:pt x="0" y="56"/>
                        <a:pt x="3" y="60"/>
                        <a:pt x="5" y="60"/>
                      </a:cubicBezTo>
                      <a:cubicBezTo>
                        <a:pt x="11" y="60"/>
                        <a:pt x="11" y="60"/>
                        <a:pt x="11" y="60"/>
                      </a:cubicBezTo>
                      <a:cubicBezTo>
                        <a:pt x="12" y="60"/>
                        <a:pt x="12" y="60"/>
                        <a:pt x="13" y="59"/>
                      </a:cubicBezTo>
                      <a:cubicBezTo>
                        <a:pt x="17" y="62"/>
                        <a:pt x="17" y="60"/>
                        <a:pt x="20" y="66"/>
                      </a:cubicBezTo>
                      <a:cubicBezTo>
                        <a:pt x="18" y="69"/>
                        <a:pt x="20" y="68"/>
                        <a:pt x="17" y="72"/>
                      </a:cubicBezTo>
                      <a:cubicBezTo>
                        <a:pt x="15" y="73"/>
                        <a:pt x="15" y="75"/>
                        <a:pt x="13" y="76"/>
                      </a:cubicBezTo>
                      <a:cubicBezTo>
                        <a:pt x="8" y="79"/>
                        <a:pt x="7" y="80"/>
                        <a:pt x="2" y="82"/>
                      </a:cubicBezTo>
                      <a:cubicBezTo>
                        <a:pt x="2" y="83"/>
                        <a:pt x="2" y="83"/>
                        <a:pt x="2" y="83"/>
                      </a:cubicBezTo>
                      <a:cubicBezTo>
                        <a:pt x="2" y="87"/>
                        <a:pt x="2" y="87"/>
                        <a:pt x="2" y="87"/>
                      </a:cubicBezTo>
                      <a:cubicBezTo>
                        <a:pt x="4" y="87"/>
                        <a:pt x="3" y="88"/>
                        <a:pt x="4" y="88"/>
                      </a:cubicBezTo>
                      <a:cubicBezTo>
                        <a:pt x="13" y="88"/>
                        <a:pt x="20" y="82"/>
                        <a:pt x="25" y="77"/>
                      </a:cubicBezTo>
                      <a:cubicBezTo>
                        <a:pt x="26" y="76"/>
                        <a:pt x="30" y="71"/>
                        <a:pt x="31" y="69"/>
                      </a:cubicBezTo>
                      <a:cubicBezTo>
                        <a:pt x="33" y="65"/>
                        <a:pt x="35" y="63"/>
                        <a:pt x="40" y="63"/>
                      </a:cubicBezTo>
                      <a:cubicBezTo>
                        <a:pt x="45" y="63"/>
                        <a:pt x="49" y="67"/>
                        <a:pt x="52" y="70"/>
                      </a:cubicBezTo>
                      <a:cubicBezTo>
                        <a:pt x="48" y="79"/>
                        <a:pt x="48" y="79"/>
                        <a:pt x="48" y="79"/>
                      </a:cubicBezTo>
                      <a:cubicBezTo>
                        <a:pt x="50" y="79"/>
                        <a:pt x="58" y="81"/>
                        <a:pt x="59" y="81"/>
                      </a:cubicBezTo>
                      <a:cubicBezTo>
                        <a:pt x="65" y="81"/>
                        <a:pt x="67" y="76"/>
                        <a:pt x="68" y="71"/>
                      </a:cubicBezTo>
                      <a:cubicBezTo>
                        <a:pt x="67" y="65"/>
                        <a:pt x="63" y="64"/>
                        <a:pt x="59" y="62"/>
                      </a:cubicBezTo>
                      <a:cubicBezTo>
                        <a:pt x="53" y="59"/>
                        <a:pt x="51" y="60"/>
                        <a:pt x="44" y="60"/>
                      </a:cubicBezTo>
                      <a:cubicBezTo>
                        <a:pt x="43" y="60"/>
                        <a:pt x="43" y="60"/>
                        <a:pt x="42" y="60"/>
                      </a:cubicBezTo>
                      <a:cubicBezTo>
                        <a:pt x="40" y="59"/>
                        <a:pt x="36" y="56"/>
                        <a:pt x="36" y="53"/>
                      </a:cubicBezTo>
                      <a:cubicBezTo>
                        <a:pt x="36" y="51"/>
                        <a:pt x="45" y="44"/>
                        <a:pt x="48" y="42"/>
                      </a:cubicBezTo>
                      <a:cubicBezTo>
                        <a:pt x="50" y="41"/>
                        <a:pt x="59" y="34"/>
                        <a:pt x="59" y="32"/>
                      </a:cubicBezTo>
                      <a:cubicBezTo>
                        <a:pt x="59" y="30"/>
                        <a:pt x="59" y="30"/>
                        <a:pt x="59" y="30"/>
                      </a:cubicBezTo>
                      <a:cubicBezTo>
                        <a:pt x="59" y="29"/>
                        <a:pt x="59" y="29"/>
                        <a:pt x="59" y="29"/>
                      </a:cubicBezTo>
                      <a:cubicBezTo>
                        <a:pt x="54" y="26"/>
                        <a:pt x="54" y="26"/>
                        <a:pt x="54" y="26"/>
                      </a:cubicBezTo>
                      <a:cubicBezTo>
                        <a:pt x="53" y="27"/>
                        <a:pt x="53" y="27"/>
                        <a:pt x="51" y="27"/>
                      </a:cubicBezTo>
                      <a:cubicBezTo>
                        <a:pt x="50" y="27"/>
                        <a:pt x="50" y="27"/>
                        <a:pt x="50" y="27"/>
                      </a:cubicBezTo>
                      <a:cubicBezTo>
                        <a:pt x="46" y="32"/>
                        <a:pt x="46" y="30"/>
                        <a:pt x="41" y="33"/>
                      </a:cubicBezTo>
                      <a:cubicBezTo>
                        <a:pt x="40" y="31"/>
                        <a:pt x="39" y="30"/>
                        <a:pt x="38" y="28"/>
                      </a:cubicBezTo>
                      <a:cubicBezTo>
                        <a:pt x="38" y="27"/>
                        <a:pt x="38" y="27"/>
                        <a:pt x="38" y="27"/>
                      </a:cubicBezTo>
                      <a:lnTo>
                        <a:pt x="38" y="16"/>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0" name="îṡḻiḓe"/>
                <p:cNvSpPr/>
                <p:nvPr/>
              </p:nvSpPr>
              <p:spPr bwMode="auto">
                <a:xfrm>
                  <a:off x="4518026" y="3506788"/>
                  <a:ext cx="53975" cy="71438"/>
                </a:xfrm>
                <a:custGeom>
                  <a:avLst/>
                  <a:gdLst>
                    <a:gd name="T0" fmla="*/ 14 w 16"/>
                    <a:gd name="T1" fmla="*/ 17 h 21"/>
                    <a:gd name="T2" fmla="*/ 16 w 16"/>
                    <a:gd name="T3" fmla="*/ 12 h 21"/>
                    <a:gd name="T4" fmla="*/ 11 w 16"/>
                    <a:gd name="T5" fmla="*/ 5 h 21"/>
                    <a:gd name="T6" fmla="*/ 5 w 16"/>
                    <a:gd name="T7" fmla="*/ 0 h 21"/>
                    <a:gd name="T8" fmla="*/ 2 w 16"/>
                    <a:gd name="T9" fmla="*/ 4 h 21"/>
                    <a:gd name="T10" fmla="*/ 2 w 16"/>
                    <a:gd name="T11" fmla="*/ 5 h 21"/>
                    <a:gd name="T12" fmla="*/ 2 w 16"/>
                    <a:gd name="T13" fmla="*/ 8 h 21"/>
                    <a:gd name="T14" fmla="*/ 2 w 16"/>
                    <a:gd name="T15" fmla="*/ 9 h 21"/>
                    <a:gd name="T16" fmla="*/ 0 w 16"/>
                    <a:gd name="T17" fmla="*/ 17 h 21"/>
                    <a:gd name="T18" fmla="*/ 3 w 16"/>
                    <a:gd name="T19" fmla="*/ 21 h 21"/>
                    <a:gd name="T20" fmla="*/ 4 w 16"/>
                    <a:gd name="T21" fmla="*/ 21 h 21"/>
                    <a:gd name="T22" fmla="*/ 5 w 16"/>
                    <a:gd name="T23" fmla="*/ 21 h 21"/>
                    <a:gd name="T24" fmla="*/ 14 w 16"/>
                    <a:gd name="T25"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17"/>
                      </a:moveTo>
                      <a:cubicBezTo>
                        <a:pt x="14" y="15"/>
                        <a:pt x="16" y="13"/>
                        <a:pt x="16" y="12"/>
                      </a:cubicBezTo>
                      <a:cubicBezTo>
                        <a:pt x="16" y="11"/>
                        <a:pt x="12" y="7"/>
                        <a:pt x="11" y="5"/>
                      </a:cubicBezTo>
                      <a:cubicBezTo>
                        <a:pt x="11" y="3"/>
                        <a:pt x="8" y="0"/>
                        <a:pt x="5" y="0"/>
                      </a:cubicBezTo>
                      <a:cubicBezTo>
                        <a:pt x="4" y="0"/>
                        <a:pt x="3" y="3"/>
                        <a:pt x="2" y="4"/>
                      </a:cubicBezTo>
                      <a:cubicBezTo>
                        <a:pt x="2" y="5"/>
                        <a:pt x="2" y="5"/>
                        <a:pt x="2" y="5"/>
                      </a:cubicBezTo>
                      <a:cubicBezTo>
                        <a:pt x="2" y="8"/>
                        <a:pt x="2" y="8"/>
                        <a:pt x="2" y="8"/>
                      </a:cubicBezTo>
                      <a:cubicBezTo>
                        <a:pt x="2" y="9"/>
                        <a:pt x="2" y="9"/>
                        <a:pt x="2" y="9"/>
                      </a:cubicBezTo>
                      <a:cubicBezTo>
                        <a:pt x="1" y="11"/>
                        <a:pt x="0" y="14"/>
                        <a:pt x="0" y="17"/>
                      </a:cubicBezTo>
                      <a:cubicBezTo>
                        <a:pt x="0" y="19"/>
                        <a:pt x="1" y="20"/>
                        <a:pt x="3" y="21"/>
                      </a:cubicBezTo>
                      <a:cubicBezTo>
                        <a:pt x="4" y="21"/>
                        <a:pt x="4" y="21"/>
                        <a:pt x="4" y="21"/>
                      </a:cubicBezTo>
                      <a:cubicBezTo>
                        <a:pt x="5" y="21"/>
                        <a:pt x="5" y="21"/>
                        <a:pt x="5" y="21"/>
                      </a:cubicBezTo>
                      <a:cubicBezTo>
                        <a:pt x="7" y="21"/>
                        <a:pt x="11" y="17"/>
                        <a:pt x="14" y="17"/>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1" name="ïsḻïḓê"/>
                <p:cNvSpPr/>
                <p:nvPr/>
              </p:nvSpPr>
              <p:spPr bwMode="auto">
                <a:xfrm>
                  <a:off x="5319713" y="3133725"/>
                  <a:ext cx="222250" cy="500063"/>
                </a:xfrm>
                <a:custGeom>
                  <a:avLst/>
                  <a:gdLst>
                    <a:gd name="T0" fmla="*/ 47 w 67"/>
                    <a:gd name="T1" fmla="*/ 96 h 150"/>
                    <a:gd name="T2" fmla="*/ 51 w 67"/>
                    <a:gd name="T3" fmla="*/ 96 h 150"/>
                    <a:gd name="T4" fmla="*/ 46 w 67"/>
                    <a:gd name="T5" fmla="*/ 114 h 150"/>
                    <a:gd name="T6" fmla="*/ 42 w 67"/>
                    <a:gd name="T7" fmla="*/ 113 h 150"/>
                    <a:gd name="T8" fmla="*/ 39 w 67"/>
                    <a:gd name="T9" fmla="*/ 108 h 150"/>
                    <a:gd name="T10" fmla="*/ 21 w 67"/>
                    <a:gd name="T11" fmla="*/ 78 h 150"/>
                    <a:gd name="T12" fmla="*/ 29 w 67"/>
                    <a:gd name="T13" fmla="*/ 73 h 150"/>
                    <a:gd name="T14" fmla="*/ 32 w 67"/>
                    <a:gd name="T15" fmla="*/ 74 h 150"/>
                    <a:gd name="T16" fmla="*/ 32 w 67"/>
                    <a:gd name="T17" fmla="*/ 77 h 150"/>
                    <a:gd name="T18" fmla="*/ 32 w 67"/>
                    <a:gd name="T19" fmla="*/ 79 h 150"/>
                    <a:gd name="T20" fmla="*/ 21 w 67"/>
                    <a:gd name="T21" fmla="*/ 78 h 150"/>
                    <a:gd name="T22" fmla="*/ 53 w 67"/>
                    <a:gd name="T23" fmla="*/ 118 h 150"/>
                    <a:gd name="T24" fmla="*/ 66 w 67"/>
                    <a:gd name="T25" fmla="*/ 108 h 150"/>
                    <a:gd name="T26" fmla="*/ 60 w 67"/>
                    <a:gd name="T27" fmla="*/ 98 h 150"/>
                    <a:gd name="T28" fmla="*/ 51 w 67"/>
                    <a:gd name="T29" fmla="*/ 82 h 150"/>
                    <a:gd name="T30" fmla="*/ 47 w 67"/>
                    <a:gd name="T31" fmla="*/ 71 h 150"/>
                    <a:gd name="T32" fmla="*/ 60 w 67"/>
                    <a:gd name="T33" fmla="*/ 58 h 150"/>
                    <a:gd name="T34" fmla="*/ 53 w 67"/>
                    <a:gd name="T35" fmla="*/ 52 h 150"/>
                    <a:gd name="T36" fmla="*/ 44 w 67"/>
                    <a:gd name="T37" fmla="*/ 50 h 150"/>
                    <a:gd name="T38" fmla="*/ 48 w 67"/>
                    <a:gd name="T39" fmla="*/ 38 h 150"/>
                    <a:gd name="T40" fmla="*/ 66 w 67"/>
                    <a:gd name="T41" fmla="*/ 17 h 150"/>
                    <a:gd name="T42" fmla="*/ 66 w 67"/>
                    <a:gd name="T43" fmla="*/ 13 h 150"/>
                    <a:gd name="T44" fmla="*/ 56 w 67"/>
                    <a:gd name="T45" fmla="*/ 1 h 150"/>
                    <a:gd name="T46" fmla="*/ 55 w 67"/>
                    <a:gd name="T47" fmla="*/ 7 h 150"/>
                    <a:gd name="T48" fmla="*/ 50 w 67"/>
                    <a:gd name="T49" fmla="*/ 18 h 150"/>
                    <a:gd name="T50" fmla="*/ 42 w 67"/>
                    <a:gd name="T51" fmla="*/ 15 h 150"/>
                    <a:gd name="T52" fmla="*/ 40 w 67"/>
                    <a:gd name="T53" fmla="*/ 15 h 150"/>
                    <a:gd name="T54" fmla="*/ 41 w 67"/>
                    <a:gd name="T55" fmla="*/ 26 h 150"/>
                    <a:gd name="T56" fmla="*/ 41 w 67"/>
                    <a:gd name="T57" fmla="*/ 30 h 150"/>
                    <a:gd name="T58" fmla="*/ 37 w 67"/>
                    <a:gd name="T59" fmla="*/ 33 h 150"/>
                    <a:gd name="T60" fmla="*/ 30 w 67"/>
                    <a:gd name="T61" fmla="*/ 29 h 150"/>
                    <a:gd name="T62" fmla="*/ 9 w 67"/>
                    <a:gd name="T63" fmla="*/ 50 h 150"/>
                    <a:gd name="T64" fmla="*/ 4 w 67"/>
                    <a:gd name="T65" fmla="*/ 59 h 150"/>
                    <a:gd name="T66" fmla="*/ 23 w 67"/>
                    <a:gd name="T67" fmla="*/ 51 h 150"/>
                    <a:gd name="T68" fmla="*/ 30 w 67"/>
                    <a:gd name="T69" fmla="*/ 58 h 150"/>
                    <a:gd name="T70" fmla="*/ 26 w 67"/>
                    <a:gd name="T71" fmla="*/ 65 h 150"/>
                    <a:gd name="T72" fmla="*/ 19 w 67"/>
                    <a:gd name="T73" fmla="*/ 64 h 150"/>
                    <a:gd name="T74" fmla="*/ 16 w 67"/>
                    <a:gd name="T75" fmla="*/ 67 h 150"/>
                    <a:gd name="T76" fmla="*/ 16 w 67"/>
                    <a:gd name="T77" fmla="*/ 72 h 150"/>
                    <a:gd name="T78" fmla="*/ 3 w 67"/>
                    <a:gd name="T79" fmla="*/ 105 h 150"/>
                    <a:gd name="T80" fmla="*/ 6 w 67"/>
                    <a:gd name="T81" fmla="*/ 110 h 150"/>
                    <a:gd name="T82" fmla="*/ 9 w 67"/>
                    <a:gd name="T83" fmla="*/ 111 h 150"/>
                    <a:gd name="T84" fmla="*/ 24 w 67"/>
                    <a:gd name="T85" fmla="*/ 89 h 150"/>
                    <a:gd name="T86" fmla="*/ 32 w 67"/>
                    <a:gd name="T87" fmla="*/ 93 h 150"/>
                    <a:gd name="T88" fmla="*/ 32 w 67"/>
                    <a:gd name="T89" fmla="*/ 96 h 150"/>
                    <a:gd name="T90" fmla="*/ 29 w 67"/>
                    <a:gd name="T91" fmla="*/ 113 h 150"/>
                    <a:gd name="T92" fmla="*/ 29 w 67"/>
                    <a:gd name="T93" fmla="*/ 115 h 150"/>
                    <a:gd name="T94" fmla="*/ 22 w 67"/>
                    <a:gd name="T95" fmla="*/ 122 h 150"/>
                    <a:gd name="T96" fmla="*/ 10 w 67"/>
                    <a:gd name="T97" fmla="*/ 124 h 150"/>
                    <a:gd name="T98" fmla="*/ 15 w 67"/>
                    <a:gd name="T99" fmla="*/ 144 h 150"/>
                    <a:gd name="T100" fmla="*/ 17 w 67"/>
                    <a:gd name="T101" fmla="*/ 150 h 150"/>
                    <a:gd name="T102" fmla="*/ 38 w 67"/>
                    <a:gd name="T103" fmla="*/ 12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50">
                      <a:moveTo>
                        <a:pt x="39" y="107"/>
                      </a:moveTo>
                      <a:cubicBezTo>
                        <a:pt x="39" y="103"/>
                        <a:pt x="44" y="96"/>
                        <a:pt x="47" y="96"/>
                      </a:cubicBezTo>
                      <a:cubicBezTo>
                        <a:pt x="50" y="96"/>
                        <a:pt x="50" y="96"/>
                        <a:pt x="50" y="96"/>
                      </a:cubicBezTo>
                      <a:cubicBezTo>
                        <a:pt x="51" y="96"/>
                        <a:pt x="51" y="96"/>
                        <a:pt x="51" y="96"/>
                      </a:cubicBezTo>
                      <a:cubicBezTo>
                        <a:pt x="53" y="98"/>
                        <a:pt x="55" y="101"/>
                        <a:pt x="55" y="104"/>
                      </a:cubicBezTo>
                      <a:cubicBezTo>
                        <a:pt x="55" y="108"/>
                        <a:pt x="49" y="112"/>
                        <a:pt x="46" y="114"/>
                      </a:cubicBezTo>
                      <a:cubicBezTo>
                        <a:pt x="45" y="114"/>
                        <a:pt x="45" y="113"/>
                        <a:pt x="43" y="113"/>
                      </a:cubicBezTo>
                      <a:cubicBezTo>
                        <a:pt x="42" y="113"/>
                        <a:pt x="42" y="113"/>
                        <a:pt x="42" y="113"/>
                      </a:cubicBezTo>
                      <a:cubicBezTo>
                        <a:pt x="39" y="109"/>
                        <a:pt x="39" y="109"/>
                        <a:pt x="39" y="109"/>
                      </a:cubicBezTo>
                      <a:cubicBezTo>
                        <a:pt x="39" y="108"/>
                        <a:pt x="39" y="108"/>
                        <a:pt x="39" y="108"/>
                      </a:cubicBezTo>
                      <a:cubicBezTo>
                        <a:pt x="39" y="107"/>
                        <a:pt x="39" y="107"/>
                        <a:pt x="39" y="107"/>
                      </a:cubicBezTo>
                      <a:close/>
                      <a:moveTo>
                        <a:pt x="21" y="78"/>
                      </a:moveTo>
                      <a:cubicBezTo>
                        <a:pt x="21" y="77"/>
                        <a:pt x="25" y="73"/>
                        <a:pt x="26" y="73"/>
                      </a:cubicBezTo>
                      <a:cubicBezTo>
                        <a:pt x="27" y="73"/>
                        <a:pt x="27" y="73"/>
                        <a:pt x="29" y="73"/>
                      </a:cubicBezTo>
                      <a:cubicBezTo>
                        <a:pt x="30" y="73"/>
                        <a:pt x="30" y="73"/>
                        <a:pt x="30" y="73"/>
                      </a:cubicBezTo>
                      <a:cubicBezTo>
                        <a:pt x="32" y="74"/>
                        <a:pt x="32" y="74"/>
                        <a:pt x="32" y="74"/>
                      </a:cubicBezTo>
                      <a:cubicBezTo>
                        <a:pt x="32" y="76"/>
                        <a:pt x="32" y="76"/>
                        <a:pt x="32" y="76"/>
                      </a:cubicBezTo>
                      <a:cubicBezTo>
                        <a:pt x="32" y="77"/>
                        <a:pt x="32" y="77"/>
                        <a:pt x="32" y="77"/>
                      </a:cubicBezTo>
                      <a:cubicBezTo>
                        <a:pt x="32" y="78"/>
                        <a:pt x="32" y="78"/>
                        <a:pt x="32" y="78"/>
                      </a:cubicBezTo>
                      <a:cubicBezTo>
                        <a:pt x="32" y="79"/>
                        <a:pt x="32" y="79"/>
                        <a:pt x="32" y="79"/>
                      </a:cubicBezTo>
                      <a:cubicBezTo>
                        <a:pt x="31" y="82"/>
                        <a:pt x="29" y="83"/>
                        <a:pt x="25" y="83"/>
                      </a:cubicBezTo>
                      <a:cubicBezTo>
                        <a:pt x="23" y="83"/>
                        <a:pt x="21" y="81"/>
                        <a:pt x="21" y="78"/>
                      </a:cubicBezTo>
                      <a:close/>
                      <a:moveTo>
                        <a:pt x="38" y="125"/>
                      </a:moveTo>
                      <a:cubicBezTo>
                        <a:pt x="43" y="122"/>
                        <a:pt x="47" y="120"/>
                        <a:pt x="53" y="118"/>
                      </a:cubicBezTo>
                      <a:cubicBezTo>
                        <a:pt x="57" y="116"/>
                        <a:pt x="57" y="116"/>
                        <a:pt x="60" y="114"/>
                      </a:cubicBezTo>
                      <a:cubicBezTo>
                        <a:pt x="64" y="111"/>
                        <a:pt x="63" y="110"/>
                        <a:pt x="66" y="108"/>
                      </a:cubicBezTo>
                      <a:cubicBezTo>
                        <a:pt x="67" y="104"/>
                        <a:pt x="67" y="104"/>
                        <a:pt x="67" y="104"/>
                      </a:cubicBezTo>
                      <a:cubicBezTo>
                        <a:pt x="64" y="100"/>
                        <a:pt x="64" y="101"/>
                        <a:pt x="60" y="98"/>
                      </a:cubicBezTo>
                      <a:cubicBezTo>
                        <a:pt x="58" y="96"/>
                        <a:pt x="55" y="95"/>
                        <a:pt x="54" y="92"/>
                      </a:cubicBezTo>
                      <a:cubicBezTo>
                        <a:pt x="53" y="88"/>
                        <a:pt x="53" y="84"/>
                        <a:pt x="51" y="82"/>
                      </a:cubicBezTo>
                      <a:cubicBezTo>
                        <a:pt x="49" y="79"/>
                        <a:pt x="47" y="77"/>
                        <a:pt x="47" y="73"/>
                      </a:cubicBezTo>
                      <a:cubicBezTo>
                        <a:pt x="47" y="72"/>
                        <a:pt x="47" y="72"/>
                        <a:pt x="47" y="71"/>
                      </a:cubicBezTo>
                      <a:cubicBezTo>
                        <a:pt x="49" y="67"/>
                        <a:pt x="47" y="67"/>
                        <a:pt x="53" y="64"/>
                      </a:cubicBezTo>
                      <a:cubicBezTo>
                        <a:pt x="55" y="64"/>
                        <a:pt x="60" y="60"/>
                        <a:pt x="60" y="58"/>
                      </a:cubicBezTo>
                      <a:cubicBezTo>
                        <a:pt x="60" y="55"/>
                        <a:pt x="60" y="55"/>
                        <a:pt x="60" y="55"/>
                      </a:cubicBezTo>
                      <a:cubicBezTo>
                        <a:pt x="60" y="53"/>
                        <a:pt x="56" y="51"/>
                        <a:pt x="53" y="52"/>
                      </a:cubicBezTo>
                      <a:cubicBezTo>
                        <a:pt x="47" y="52"/>
                        <a:pt x="47" y="52"/>
                        <a:pt x="47" y="52"/>
                      </a:cubicBezTo>
                      <a:cubicBezTo>
                        <a:pt x="46" y="52"/>
                        <a:pt x="45" y="51"/>
                        <a:pt x="44" y="50"/>
                      </a:cubicBezTo>
                      <a:cubicBezTo>
                        <a:pt x="44" y="47"/>
                        <a:pt x="44" y="47"/>
                        <a:pt x="44" y="47"/>
                      </a:cubicBezTo>
                      <a:cubicBezTo>
                        <a:pt x="44" y="44"/>
                        <a:pt x="47" y="41"/>
                        <a:pt x="48" y="38"/>
                      </a:cubicBezTo>
                      <a:cubicBezTo>
                        <a:pt x="49" y="34"/>
                        <a:pt x="50" y="33"/>
                        <a:pt x="53" y="30"/>
                      </a:cubicBezTo>
                      <a:cubicBezTo>
                        <a:pt x="56" y="27"/>
                        <a:pt x="66" y="22"/>
                        <a:pt x="66" y="17"/>
                      </a:cubicBezTo>
                      <a:cubicBezTo>
                        <a:pt x="66" y="14"/>
                        <a:pt x="66" y="14"/>
                        <a:pt x="66" y="14"/>
                      </a:cubicBezTo>
                      <a:cubicBezTo>
                        <a:pt x="66" y="13"/>
                        <a:pt x="66" y="13"/>
                        <a:pt x="66" y="13"/>
                      </a:cubicBezTo>
                      <a:cubicBezTo>
                        <a:pt x="65" y="10"/>
                        <a:pt x="62" y="0"/>
                        <a:pt x="58" y="0"/>
                      </a:cubicBezTo>
                      <a:cubicBezTo>
                        <a:pt x="57" y="0"/>
                        <a:pt x="57" y="0"/>
                        <a:pt x="56" y="1"/>
                      </a:cubicBezTo>
                      <a:cubicBezTo>
                        <a:pt x="56" y="3"/>
                        <a:pt x="55" y="3"/>
                        <a:pt x="55" y="5"/>
                      </a:cubicBezTo>
                      <a:cubicBezTo>
                        <a:pt x="55" y="7"/>
                        <a:pt x="55" y="7"/>
                        <a:pt x="55" y="7"/>
                      </a:cubicBezTo>
                      <a:cubicBezTo>
                        <a:pt x="55" y="11"/>
                        <a:pt x="53" y="15"/>
                        <a:pt x="51" y="18"/>
                      </a:cubicBezTo>
                      <a:cubicBezTo>
                        <a:pt x="50" y="18"/>
                        <a:pt x="50" y="18"/>
                        <a:pt x="50" y="18"/>
                      </a:cubicBezTo>
                      <a:cubicBezTo>
                        <a:pt x="48" y="18"/>
                        <a:pt x="48" y="18"/>
                        <a:pt x="47" y="19"/>
                      </a:cubicBezTo>
                      <a:cubicBezTo>
                        <a:pt x="42" y="15"/>
                        <a:pt x="42" y="15"/>
                        <a:pt x="42" y="15"/>
                      </a:cubicBezTo>
                      <a:cubicBezTo>
                        <a:pt x="41" y="15"/>
                        <a:pt x="41" y="15"/>
                        <a:pt x="41" y="15"/>
                      </a:cubicBezTo>
                      <a:cubicBezTo>
                        <a:pt x="40" y="15"/>
                        <a:pt x="40" y="15"/>
                        <a:pt x="40" y="15"/>
                      </a:cubicBezTo>
                      <a:cubicBezTo>
                        <a:pt x="39" y="15"/>
                        <a:pt x="38" y="16"/>
                        <a:pt x="38" y="17"/>
                      </a:cubicBezTo>
                      <a:cubicBezTo>
                        <a:pt x="38" y="19"/>
                        <a:pt x="41" y="22"/>
                        <a:pt x="41" y="26"/>
                      </a:cubicBezTo>
                      <a:cubicBezTo>
                        <a:pt x="41" y="29"/>
                        <a:pt x="41" y="29"/>
                        <a:pt x="41" y="29"/>
                      </a:cubicBezTo>
                      <a:cubicBezTo>
                        <a:pt x="41" y="30"/>
                        <a:pt x="41" y="30"/>
                        <a:pt x="41" y="30"/>
                      </a:cubicBezTo>
                      <a:cubicBezTo>
                        <a:pt x="38" y="33"/>
                        <a:pt x="38" y="33"/>
                        <a:pt x="38" y="33"/>
                      </a:cubicBezTo>
                      <a:cubicBezTo>
                        <a:pt x="37" y="33"/>
                        <a:pt x="37" y="33"/>
                        <a:pt x="37" y="33"/>
                      </a:cubicBezTo>
                      <a:cubicBezTo>
                        <a:pt x="35" y="33"/>
                        <a:pt x="35" y="34"/>
                        <a:pt x="34" y="34"/>
                      </a:cubicBezTo>
                      <a:cubicBezTo>
                        <a:pt x="32" y="33"/>
                        <a:pt x="31" y="31"/>
                        <a:pt x="30" y="29"/>
                      </a:cubicBezTo>
                      <a:cubicBezTo>
                        <a:pt x="24" y="29"/>
                        <a:pt x="30" y="41"/>
                        <a:pt x="19" y="45"/>
                      </a:cubicBezTo>
                      <a:cubicBezTo>
                        <a:pt x="16" y="46"/>
                        <a:pt x="12" y="48"/>
                        <a:pt x="9" y="50"/>
                      </a:cubicBezTo>
                      <a:cubicBezTo>
                        <a:pt x="6" y="51"/>
                        <a:pt x="1" y="53"/>
                        <a:pt x="0" y="55"/>
                      </a:cubicBezTo>
                      <a:cubicBezTo>
                        <a:pt x="1" y="58"/>
                        <a:pt x="1" y="57"/>
                        <a:pt x="4" y="59"/>
                      </a:cubicBezTo>
                      <a:cubicBezTo>
                        <a:pt x="6" y="59"/>
                        <a:pt x="6" y="59"/>
                        <a:pt x="6" y="59"/>
                      </a:cubicBezTo>
                      <a:cubicBezTo>
                        <a:pt x="10" y="59"/>
                        <a:pt x="20" y="51"/>
                        <a:pt x="23" y="51"/>
                      </a:cubicBezTo>
                      <a:cubicBezTo>
                        <a:pt x="25" y="51"/>
                        <a:pt x="24" y="51"/>
                        <a:pt x="27" y="52"/>
                      </a:cubicBezTo>
                      <a:cubicBezTo>
                        <a:pt x="29" y="54"/>
                        <a:pt x="29" y="55"/>
                        <a:pt x="30" y="58"/>
                      </a:cubicBezTo>
                      <a:cubicBezTo>
                        <a:pt x="30" y="59"/>
                        <a:pt x="30" y="59"/>
                        <a:pt x="30" y="59"/>
                      </a:cubicBezTo>
                      <a:cubicBezTo>
                        <a:pt x="30" y="62"/>
                        <a:pt x="28" y="64"/>
                        <a:pt x="26" y="65"/>
                      </a:cubicBezTo>
                      <a:cubicBezTo>
                        <a:pt x="21" y="64"/>
                        <a:pt x="21" y="64"/>
                        <a:pt x="21" y="64"/>
                      </a:cubicBezTo>
                      <a:cubicBezTo>
                        <a:pt x="20" y="64"/>
                        <a:pt x="20" y="64"/>
                        <a:pt x="19" y="64"/>
                      </a:cubicBezTo>
                      <a:cubicBezTo>
                        <a:pt x="18" y="64"/>
                        <a:pt x="18" y="64"/>
                        <a:pt x="18" y="64"/>
                      </a:cubicBezTo>
                      <a:cubicBezTo>
                        <a:pt x="16" y="67"/>
                        <a:pt x="16" y="67"/>
                        <a:pt x="16" y="67"/>
                      </a:cubicBezTo>
                      <a:cubicBezTo>
                        <a:pt x="16" y="68"/>
                        <a:pt x="16" y="68"/>
                        <a:pt x="16" y="68"/>
                      </a:cubicBezTo>
                      <a:cubicBezTo>
                        <a:pt x="16" y="72"/>
                        <a:pt x="16" y="72"/>
                        <a:pt x="16" y="72"/>
                      </a:cubicBezTo>
                      <a:cubicBezTo>
                        <a:pt x="16" y="78"/>
                        <a:pt x="13" y="85"/>
                        <a:pt x="11" y="90"/>
                      </a:cubicBezTo>
                      <a:cubicBezTo>
                        <a:pt x="9" y="94"/>
                        <a:pt x="3" y="100"/>
                        <a:pt x="3" y="105"/>
                      </a:cubicBezTo>
                      <a:cubicBezTo>
                        <a:pt x="3" y="106"/>
                        <a:pt x="4" y="109"/>
                        <a:pt x="5" y="110"/>
                      </a:cubicBezTo>
                      <a:cubicBezTo>
                        <a:pt x="6" y="110"/>
                        <a:pt x="6" y="110"/>
                        <a:pt x="6" y="110"/>
                      </a:cubicBezTo>
                      <a:cubicBezTo>
                        <a:pt x="7" y="110"/>
                        <a:pt x="7" y="110"/>
                        <a:pt x="7" y="110"/>
                      </a:cubicBezTo>
                      <a:cubicBezTo>
                        <a:pt x="9" y="110"/>
                        <a:pt x="8" y="110"/>
                        <a:pt x="9" y="111"/>
                      </a:cubicBezTo>
                      <a:cubicBezTo>
                        <a:pt x="11" y="109"/>
                        <a:pt x="15" y="101"/>
                        <a:pt x="15" y="98"/>
                      </a:cubicBezTo>
                      <a:cubicBezTo>
                        <a:pt x="17" y="94"/>
                        <a:pt x="20" y="89"/>
                        <a:pt x="24" y="89"/>
                      </a:cubicBezTo>
                      <a:cubicBezTo>
                        <a:pt x="25" y="89"/>
                        <a:pt x="25" y="89"/>
                        <a:pt x="26" y="88"/>
                      </a:cubicBezTo>
                      <a:cubicBezTo>
                        <a:pt x="28" y="90"/>
                        <a:pt x="32" y="90"/>
                        <a:pt x="32" y="93"/>
                      </a:cubicBezTo>
                      <a:cubicBezTo>
                        <a:pt x="32" y="94"/>
                        <a:pt x="32" y="94"/>
                        <a:pt x="32" y="94"/>
                      </a:cubicBezTo>
                      <a:cubicBezTo>
                        <a:pt x="32" y="96"/>
                        <a:pt x="32" y="96"/>
                        <a:pt x="32" y="96"/>
                      </a:cubicBezTo>
                      <a:cubicBezTo>
                        <a:pt x="28" y="102"/>
                        <a:pt x="25" y="101"/>
                        <a:pt x="23" y="104"/>
                      </a:cubicBezTo>
                      <a:cubicBezTo>
                        <a:pt x="26" y="109"/>
                        <a:pt x="27" y="108"/>
                        <a:pt x="29" y="113"/>
                      </a:cubicBezTo>
                      <a:cubicBezTo>
                        <a:pt x="29" y="114"/>
                        <a:pt x="29" y="114"/>
                        <a:pt x="29" y="114"/>
                      </a:cubicBezTo>
                      <a:cubicBezTo>
                        <a:pt x="29" y="115"/>
                        <a:pt x="29" y="115"/>
                        <a:pt x="29" y="115"/>
                      </a:cubicBezTo>
                      <a:cubicBezTo>
                        <a:pt x="29" y="116"/>
                        <a:pt x="29" y="116"/>
                        <a:pt x="29" y="116"/>
                      </a:cubicBezTo>
                      <a:cubicBezTo>
                        <a:pt x="28" y="119"/>
                        <a:pt x="26" y="123"/>
                        <a:pt x="22" y="122"/>
                      </a:cubicBezTo>
                      <a:cubicBezTo>
                        <a:pt x="15" y="122"/>
                        <a:pt x="15" y="122"/>
                        <a:pt x="15" y="122"/>
                      </a:cubicBezTo>
                      <a:cubicBezTo>
                        <a:pt x="14" y="122"/>
                        <a:pt x="11" y="124"/>
                        <a:pt x="10" y="124"/>
                      </a:cubicBezTo>
                      <a:cubicBezTo>
                        <a:pt x="13" y="127"/>
                        <a:pt x="23" y="129"/>
                        <a:pt x="23" y="133"/>
                      </a:cubicBezTo>
                      <a:cubicBezTo>
                        <a:pt x="23" y="137"/>
                        <a:pt x="18" y="142"/>
                        <a:pt x="15" y="144"/>
                      </a:cubicBezTo>
                      <a:cubicBezTo>
                        <a:pt x="15" y="150"/>
                        <a:pt x="15" y="150"/>
                        <a:pt x="15" y="150"/>
                      </a:cubicBezTo>
                      <a:cubicBezTo>
                        <a:pt x="17" y="150"/>
                        <a:pt x="17" y="150"/>
                        <a:pt x="17" y="150"/>
                      </a:cubicBezTo>
                      <a:cubicBezTo>
                        <a:pt x="20" y="150"/>
                        <a:pt x="27" y="141"/>
                        <a:pt x="29" y="139"/>
                      </a:cubicBezTo>
                      <a:cubicBezTo>
                        <a:pt x="33" y="135"/>
                        <a:pt x="34" y="129"/>
                        <a:pt x="38" y="12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2" name="îśľïḍé"/>
                <p:cNvSpPr/>
                <p:nvPr/>
              </p:nvSpPr>
              <p:spPr bwMode="auto">
                <a:xfrm>
                  <a:off x="4422776" y="3106738"/>
                  <a:ext cx="412750" cy="596900"/>
                </a:xfrm>
                <a:custGeom>
                  <a:avLst/>
                  <a:gdLst>
                    <a:gd name="T0" fmla="*/ 63 w 125"/>
                    <a:gd name="T1" fmla="*/ 83 h 179"/>
                    <a:gd name="T2" fmla="*/ 69 w 125"/>
                    <a:gd name="T3" fmla="*/ 84 h 179"/>
                    <a:gd name="T4" fmla="*/ 71 w 125"/>
                    <a:gd name="T5" fmla="*/ 95 h 179"/>
                    <a:gd name="T6" fmla="*/ 56 w 125"/>
                    <a:gd name="T7" fmla="*/ 91 h 179"/>
                    <a:gd name="T8" fmla="*/ 77 w 125"/>
                    <a:gd name="T9" fmla="*/ 77 h 179"/>
                    <a:gd name="T10" fmla="*/ 90 w 125"/>
                    <a:gd name="T11" fmla="*/ 82 h 179"/>
                    <a:gd name="T12" fmla="*/ 93 w 125"/>
                    <a:gd name="T13" fmla="*/ 96 h 179"/>
                    <a:gd name="T14" fmla="*/ 88 w 125"/>
                    <a:gd name="T15" fmla="*/ 106 h 179"/>
                    <a:gd name="T16" fmla="*/ 75 w 125"/>
                    <a:gd name="T17" fmla="*/ 89 h 179"/>
                    <a:gd name="T18" fmla="*/ 91 w 125"/>
                    <a:gd name="T19" fmla="*/ 29 h 179"/>
                    <a:gd name="T20" fmla="*/ 95 w 125"/>
                    <a:gd name="T21" fmla="*/ 4 h 179"/>
                    <a:gd name="T22" fmla="*/ 92 w 125"/>
                    <a:gd name="T23" fmla="*/ 0 h 179"/>
                    <a:gd name="T24" fmla="*/ 86 w 125"/>
                    <a:gd name="T25" fmla="*/ 0 h 179"/>
                    <a:gd name="T26" fmla="*/ 80 w 125"/>
                    <a:gd name="T27" fmla="*/ 7 h 179"/>
                    <a:gd name="T28" fmla="*/ 83 w 125"/>
                    <a:gd name="T29" fmla="*/ 30 h 179"/>
                    <a:gd name="T30" fmla="*/ 86 w 125"/>
                    <a:gd name="T31" fmla="*/ 50 h 179"/>
                    <a:gd name="T32" fmla="*/ 46 w 125"/>
                    <a:gd name="T33" fmla="*/ 84 h 179"/>
                    <a:gd name="T34" fmla="*/ 0 w 125"/>
                    <a:gd name="T35" fmla="*/ 99 h 179"/>
                    <a:gd name="T36" fmla="*/ 13 w 125"/>
                    <a:gd name="T37" fmla="*/ 108 h 179"/>
                    <a:gd name="T38" fmla="*/ 30 w 125"/>
                    <a:gd name="T39" fmla="*/ 100 h 179"/>
                    <a:gd name="T40" fmla="*/ 47 w 125"/>
                    <a:gd name="T41" fmla="*/ 92 h 179"/>
                    <a:gd name="T42" fmla="*/ 51 w 125"/>
                    <a:gd name="T43" fmla="*/ 109 h 179"/>
                    <a:gd name="T44" fmla="*/ 50 w 125"/>
                    <a:gd name="T45" fmla="*/ 118 h 179"/>
                    <a:gd name="T46" fmla="*/ 54 w 125"/>
                    <a:gd name="T47" fmla="*/ 125 h 179"/>
                    <a:gd name="T48" fmla="*/ 62 w 125"/>
                    <a:gd name="T49" fmla="*/ 119 h 179"/>
                    <a:gd name="T50" fmla="*/ 62 w 125"/>
                    <a:gd name="T51" fmla="*/ 113 h 179"/>
                    <a:gd name="T52" fmla="*/ 78 w 125"/>
                    <a:gd name="T53" fmla="*/ 111 h 179"/>
                    <a:gd name="T54" fmla="*/ 78 w 125"/>
                    <a:gd name="T55" fmla="*/ 113 h 179"/>
                    <a:gd name="T56" fmla="*/ 78 w 125"/>
                    <a:gd name="T57" fmla="*/ 118 h 179"/>
                    <a:gd name="T58" fmla="*/ 46 w 125"/>
                    <a:gd name="T59" fmla="*/ 147 h 179"/>
                    <a:gd name="T60" fmla="*/ 28 w 125"/>
                    <a:gd name="T61" fmla="*/ 158 h 179"/>
                    <a:gd name="T62" fmla="*/ 1 w 125"/>
                    <a:gd name="T63" fmla="*/ 170 h 179"/>
                    <a:gd name="T64" fmla="*/ 14 w 125"/>
                    <a:gd name="T65" fmla="*/ 178 h 179"/>
                    <a:gd name="T66" fmla="*/ 20 w 125"/>
                    <a:gd name="T67" fmla="*/ 179 h 179"/>
                    <a:gd name="T68" fmla="*/ 22 w 125"/>
                    <a:gd name="T69" fmla="*/ 179 h 179"/>
                    <a:gd name="T70" fmla="*/ 38 w 125"/>
                    <a:gd name="T71" fmla="*/ 169 h 179"/>
                    <a:gd name="T72" fmla="*/ 61 w 125"/>
                    <a:gd name="T73" fmla="*/ 150 h 179"/>
                    <a:gd name="T74" fmla="*/ 79 w 125"/>
                    <a:gd name="T75" fmla="*/ 135 h 179"/>
                    <a:gd name="T76" fmla="*/ 96 w 125"/>
                    <a:gd name="T77" fmla="*/ 119 h 179"/>
                    <a:gd name="T78" fmla="*/ 106 w 125"/>
                    <a:gd name="T79" fmla="*/ 149 h 179"/>
                    <a:gd name="T80" fmla="*/ 125 w 125"/>
                    <a:gd name="T81" fmla="*/ 152 h 179"/>
                    <a:gd name="T82" fmla="*/ 116 w 125"/>
                    <a:gd name="T83" fmla="*/ 120 h 179"/>
                    <a:gd name="T84" fmla="*/ 115 w 125"/>
                    <a:gd name="T85" fmla="*/ 125 h 179"/>
                    <a:gd name="T86" fmla="*/ 109 w 125"/>
                    <a:gd name="T87" fmla="*/ 129 h 179"/>
                    <a:gd name="T88" fmla="*/ 97 w 125"/>
                    <a:gd name="T89" fmla="*/ 92 h 179"/>
                    <a:gd name="T90" fmla="*/ 94 w 125"/>
                    <a:gd name="T91" fmla="*/ 76 h 179"/>
                    <a:gd name="T92" fmla="*/ 110 w 125"/>
                    <a:gd name="T93" fmla="*/ 60 h 179"/>
                    <a:gd name="T94" fmla="*/ 105 w 125"/>
                    <a:gd name="T95" fmla="*/ 57 h 179"/>
                    <a:gd name="T96" fmla="*/ 101 w 125"/>
                    <a:gd name="T97" fmla="*/ 59 h 179"/>
                    <a:gd name="T98" fmla="*/ 91 w 125"/>
                    <a:gd name="T99" fmla="*/ 54 h 179"/>
                    <a:gd name="T100" fmla="*/ 91 w 125"/>
                    <a:gd name="T101" fmla="*/ 2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5" h="179">
                      <a:moveTo>
                        <a:pt x="56" y="91"/>
                      </a:moveTo>
                      <a:cubicBezTo>
                        <a:pt x="56" y="87"/>
                        <a:pt x="60" y="85"/>
                        <a:pt x="63" y="83"/>
                      </a:cubicBezTo>
                      <a:cubicBezTo>
                        <a:pt x="64" y="83"/>
                        <a:pt x="64" y="83"/>
                        <a:pt x="64" y="83"/>
                      </a:cubicBezTo>
                      <a:cubicBezTo>
                        <a:pt x="67" y="83"/>
                        <a:pt x="67" y="84"/>
                        <a:pt x="69" y="84"/>
                      </a:cubicBezTo>
                      <a:cubicBezTo>
                        <a:pt x="71" y="94"/>
                        <a:pt x="71" y="94"/>
                        <a:pt x="71" y="94"/>
                      </a:cubicBezTo>
                      <a:cubicBezTo>
                        <a:pt x="71" y="95"/>
                        <a:pt x="71" y="95"/>
                        <a:pt x="71" y="95"/>
                      </a:cubicBezTo>
                      <a:cubicBezTo>
                        <a:pt x="68" y="100"/>
                        <a:pt x="68" y="99"/>
                        <a:pt x="63" y="101"/>
                      </a:cubicBezTo>
                      <a:cubicBezTo>
                        <a:pt x="61" y="99"/>
                        <a:pt x="56" y="95"/>
                        <a:pt x="56" y="91"/>
                      </a:cubicBezTo>
                      <a:close/>
                      <a:moveTo>
                        <a:pt x="72" y="83"/>
                      </a:moveTo>
                      <a:cubicBezTo>
                        <a:pt x="74" y="79"/>
                        <a:pt x="73" y="79"/>
                        <a:pt x="77" y="77"/>
                      </a:cubicBezTo>
                      <a:cubicBezTo>
                        <a:pt x="79" y="75"/>
                        <a:pt x="82" y="75"/>
                        <a:pt x="83" y="73"/>
                      </a:cubicBezTo>
                      <a:cubicBezTo>
                        <a:pt x="88" y="76"/>
                        <a:pt x="89" y="76"/>
                        <a:pt x="90" y="82"/>
                      </a:cubicBezTo>
                      <a:cubicBezTo>
                        <a:pt x="92" y="95"/>
                        <a:pt x="92" y="95"/>
                        <a:pt x="92" y="95"/>
                      </a:cubicBezTo>
                      <a:cubicBezTo>
                        <a:pt x="93" y="96"/>
                        <a:pt x="93" y="96"/>
                        <a:pt x="93" y="96"/>
                      </a:cubicBezTo>
                      <a:cubicBezTo>
                        <a:pt x="94" y="99"/>
                        <a:pt x="94" y="99"/>
                        <a:pt x="94" y="99"/>
                      </a:cubicBezTo>
                      <a:cubicBezTo>
                        <a:pt x="91" y="105"/>
                        <a:pt x="93" y="103"/>
                        <a:pt x="88" y="106"/>
                      </a:cubicBezTo>
                      <a:cubicBezTo>
                        <a:pt x="83" y="101"/>
                        <a:pt x="82" y="101"/>
                        <a:pt x="79" y="95"/>
                      </a:cubicBezTo>
                      <a:cubicBezTo>
                        <a:pt x="77" y="93"/>
                        <a:pt x="77" y="91"/>
                        <a:pt x="75" y="89"/>
                      </a:cubicBezTo>
                      <a:cubicBezTo>
                        <a:pt x="73" y="87"/>
                        <a:pt x="73" y="86"/>
                        <a:pt x="72" y="83"/>
                      </a:cubicBezTo>
                      <a:close/>
                      <a:moveTo>
                        <a:pt x="91" y="29"/>
                      </a:moveTo>
                      <a:cubicBezTo>
                        <a:pt x="91" y="22"/>
                        <a:pt x="95" y="12"/>
                        <a:pt x="95" y="4"/>
                      </a:cubicBezTo>
                      <a:cubicBezTo>
                        <a:pt x="95" y="4"/>
                        <a:pt x="95" y="4"/>
                        <a:pt x="95" y="4"/>
                      </a:cubicBezTo>
                      <a:cubicBezTo>
                        <a:pt x="95" y="3"/>
                        <a:pt x="95" y="3"/>
                        <a:pt x="95" y="3"/>
                      </a:cubicBezTo>
                      <a:cubicBezTo>
                        <a:pt x="93" y="0"/>
                        <a:pt x="95" y="1"/>
                        <a:pt x="92" y="0"/>
                      </a:cubicBezTo>
                      <a:cubicBezTo>
                        <a:pt x="91" y="0"/>
                        <a:pt x="91" y="0"/>
                        <a:pt x="91" y="0"/>
                      </a:cubicBezTo>
                      <a:cubicBezTo>
                        <a:pt x="86" y="0"/>
                        <a:pt x="86" y="0"/>
                        <a:pt x="86" y="0"/>
                      </a:cubicBezTo>
                      <a:cubicBezTo>
                        <a:pt x="85" y="0"/>
                        <a:pt x="85" y="0"/>
                        <a:pt x="85" y="0"/>
                      </a:cubicBezTo>
                      <a:cubicBezTo>
                        <a:pt x="82" y="1"/>
                        <a:pt x="80" y="4"/>
                        <a:pt x="80" y="7"/>
                      </a:cubicBezTo>
                      <a:cubicBezTo>
                        <a:pt x="83" y="30"/>
                        <a:pt x="83" y="30"/>
                        <a:pt x="83" y="30"/>
                      </a:cubicBezTo>
                      <a:cubicBezTo>
                        <a:pt x="83" y="30"/>
                        <a:pt x="83" y="30"/>
                        <a:pt x="83" y="30"/>
                      </a:cubicBezTo>
                      <a:cubicBezTo>
                        <a:pt x="83" y="38"/>
                        <a:pt x="86" y="44"/>
                        <a:pt x="86" y="49"/>
                      </a:cubicBezTo>
                      <a:cubicBezTo>
                        <a:pt x="86" y="50"/>
                        <a:pt x="86" y="50"/>
                        <a:pt x="86" y="50"/>
                      </a:cubicBezTo>
                      <a:cubicBezTo>
                        <a:pt x="87" y="62"/>
                        <a:pt x="87" y="62"/>
                        <a:pt x="87" y="62"/>
                      </a:cubicBezTo>
                      <a:cubicBezTo>
                        <a:pt x="87" y="68"/>
                        <a:pt x="52" y="81"/>
                        <a:pt x="46" y="84"/>
                      </a:cubicBezTo>
                      <a:cubicBezTo>
                        <a:pt x="39" y="87"/>
                        <a:pt x="31" y="89"/>
                        <a:pt x="23" y="92"/>
                      </a:cubicBezTo>
                      <a:cubicBezTo>
                        <a:pt x="20" y="94"/>
                        <a:pt x="0" y="96"/>
                        <a:pt x="0" y="99"/>
                      </a:cubicBezTo>
                      <a:cubicBezTo>
                        <a:pt x="0" y="101"/>
                        <a:pt x="9" y="108"/>
                        <a:pt x="11" y="108"/>
                      </a:cubicBezTo>
                      <a:cubicBezTo>
                        <a:pt x="13" y="108"/>
                        <a:pt x="13" y="108"/>
                        <a:pt x="13" y="108"/>
                      </a:cubicBezTo>
                      <a:cubicBezTo>
                        <a:pt x="14" y="108"/>
                        <a:pt x="14" y="108"/>
                        <a:pt x="14" y="108"/>
                      </a:cubicBezTo>
                      <a:cubicBezTo>
                        <a:pt x="20" y="105"/>
                        <a:pt x="24" y="103"/>
                        <a:pt x="30" y="100"/>
                      </a:cubicBezTo>
                      <a:cubicBezTo>
                        <a:pt x="34" y="98"/>
                        <a:pt x="41" y="93"/>
                        <a:pt x="45" y="93"/>
                      </a:cubicBezTo>
                      <a:cubicBezTo>
                        <a:pt x="46" y="93"/>
                        <a:pt x="46" y="93"/>
                        <a:pt x="47" y="92"/>
                      </a:cubicBezTo>
                      <a:cubicBezTo>
                        <a:pt x="49" y="94"/>
                        <a:pt x="52" y="96"/>
                        <a:pt x="51" y="101"/>
                      </a:cubicBezTo>
                      <a:cubicBezTo>
                        <a:pt x="51" y="109"/>
                        <a:pt x="51" y="109"/>
                        <a:pt x="51" y="109"/>
                      </a:cubicBezTo>
                      <a:cubicBezTo>
                        <a:pt x="51" y="110"/>
                        <a:pt x="51" y="110"/>
                        <a:pt x="51" y="110"/>
                      </a:cubicBezTo>
                      <a:cubicBezTo>
                        <a:pt x="50" y="118"/>
                        <a:pt x="50" y="118"/>
                        <a:pt x="50" y="118"/>
                      </a:cubicBezTo>
                      <a:cubicBezTo>
                        <a:pt x="50" y="119"/>
                        <a:pt x="50" y="119"/>
                        <a:pt x="50" y="120"/>
                      </a:cubicBezTo>
                      <a:cubicBezTo>
                        <a:pt x="51" y="123"/>
                        <a:pt x="51" y="123"/>
                        <a:pt x="54" y="125"/>
                      </a:cubicBezTo>
                      <a:cubicBezTo>
                        <a:pt x="56" y="125"/>
                        <a:pt x="56" y="125"/>
                        <a:pt x="56" y="125"/>
                      </a:cubicBezTo>
                      <a:cubicBezTo>
                        <a:pt x="59" y="125"/>
                        <a:pt x="60" y="121"/>
                        <a:pt x="62" y="119"/>
                      </a:cubicBezTo>
                      <a:cubicBezTo>
                        <a:pt x="62" y="118"/>
                        <a:pt x="62" y="118"/>
                        <a:pt x="62" y="118"/>
                      </a:cubicBezTo>
                      <a:cubicBezTo>
                        <a:pt x="62" y="113"/>
                        <a:pt x="62" y="113"/>
                        <a:pt x="62" y="113"/>
                      </a:cubicBezTo>
                      <a:cubicBezTo>
                        <a:pt x="63" y="110"/>
                        <a:pt x="68" y="106"/>
                        <a:pt x="71" y="106"/>
                      </a:cubicBezTo>
                      <a:cubicBezTo>
                        <a:pt x="75" y="106"/>
                        <a:pt x="77" y="109"/>
                        <a:pt x="78" y="111"/>
                      </a:cubicBezTo>
                      <a:cubicBezTo>
                        <a:pt x="78" y="112"/>
                        <a:pt x="78" y="112"/>
                        <a:pt x="78" y="112"/>
                      </a:cubicBezTo>
                      <a:cubicBezTo>
                        <a:pt x="78" y="113"/>
                        <a:pt x="78" y="113"/>
                        <a:pt x="78" y="113"/>
                      </a:cubicBezTo>
                      <a:cubicBezTo>
                        <a:pt x="78" y="115"/>
                        <a:pt x="78" y="115"/>
                        <a:pt x="79" y="116"/>
                      </a:cubicBezTo>
                      <a:cubicBezTo>
                        <a:pt x="78" y="117"/>
                        <a:pt x="78" y="117"/>
                        <a:pt x="78" y="118"/>
                      </a:cubicBezTo>
                      <a:cubicBezTo>
                        <a:pt x="78" y="119"/>
                        <a:pt x="78" y="119"/>
                        <a:pt x="78" y="119"/>
                      </a:cubicBezTo>
                      <a:cubicBezTo>
                        <a:pt x="72" y="130"/>
                        <a:pt x="57" y="140"/>
                        <a:pt x="46" y="147"/>
                      </a:cubicBezTo>
                      <a:cubicBezTo>
                        <a:pt x="44" y="148"/>
                        <a:pt x="40" y="151"/>
                        <a:pt x="37" y="152"/>
                      </a:cubicBezTo>
                      <a:cubicBezTo>
                        <a:pt x="35" y="153"/>
                        <a:pt x="29" y="157"/>
                        <a:pt x="28" y="158"/>
                      </a:cubicBezTo>
                      <a:cubicBezTo>
                        <a:pt x="25" y="161"/>
                        <a:pt x="12" y="165"/>
                        <a:pt x="6" y="165"/>
                      </a:cubicBezTo>
                      <a:cubicBezTo>
                        <a:pt x="4" y="165"/>
                        <a:pt x="2" y="168"/>
                        <a:pt x="1" y="170"/>
                      </a:cubicBezTo>
                      <a:cubicBezTo>
                        <a:pt x="4" y="171"/>
                        <a:pt x="4" y="173"/>
                        <a:pt x="7" y="175"/>
                      </a:cubicBezTo>
                      <a:cubicBezTo>
                        <a:pt x="10" y="176"/>
                        <a:pt x="12" y="176"/>
                        <a:pt x="14" y="178"/>
                      </a:cubicBezTo>
                      <a:cubicBezTo>
                        <a:pt x="18" y="179"/>
                        <a:pt x="18" y="179"/>
                        <a:pt x="18" y="179"/>
                      </a:cubicBezTo>
                      <a:cubicBezTo>
                        <a:pt x="20" y="179"/>
                        <a:pt x="18" y="179"/>
                        <a:pt x="20" y="179"/>
                      </a:cubicBezTo>
                      <a:cubicBezTo>
                        <a:pt x="21" y="179"/>
                        <a:pt x="21" y="179"/>
                        <a:pt x="21" y="179"/>
                      </a:cubicBezTo>
                      <a:cubicBezTo>
                        <a:pt x="22" y="179"/>
                        <a:pt x="22" y="179"/>
                        <a:pt x="22" y="179"/>
                      </a:cubicBezTo>
                      <a:cubicBezTo>
                        <a:pt x="26" y="177"/>
                        <a:pt x="30" y="175"/>
                        <a:pt x="33" y="173"/>
                      </a:cubicBezTo>
                      <a:cubicBezTo>
                        <a:pt x="35" y="171"/>
                        <a:pt x="36" y="170"/>
                        <a:pt x="38" y="169"/>
                      </a:cubicBezTo>
                      <a:cubicBezTo>
                        <a:pt x="39" y="168"/>
                        <a:pt x="43" y="166"/>
                        <a:pt x="43" y="166"/>
                      </a:cubicBezTo>
                      <a:cubicBezTo>
                        <a:pt x="49" y="160"/>
                        <a:pt x="55" y="156"/>
                        <a:pt x="61" y="150"/>
                      </a:cubicBezTo>
                      <a:cubicBezTo>
                        <a:pt x="64" y="148"/>
                        <a:pt x="67" y="145"/>
                        <a:pt x="70" y="143"/>
                      </a:cubicBezTo>
                      <a:cubicBezTo>
                        <a:pt x="73" y="140"/>
                        <a:pt x="76" y="137"/>
                        <a:pt x="79" y="135"/>
                      </a:cubicBezTo>
                      <a:cubicBezTo>
                        <a:pt x="82" y="132"/>
                        <a:pt x="85" y="130"/>
                        <a:pt x="87" y="127"/>
                      </a:cubicBezTo>
                      <a:cubicBezTo>
                        <a:pt x="90" y="124"/>
                        <a:pt x="91" y="119"/>
                        <a:pt x="96" y="119"/>
                      </a:cubicBezTo>
                      <a:cubicBezTo>
                        <a:pt x="98" y="119"/>
                        <a:pt x="100" y="126"/>
                        <a:pt x="100" y="128"/>
                      </a:cubicBezTo>
                      <a:cubicBezTo>
                        <a:pt x="100" y="132"/>
                        <a:pt x="105" y="145"/>
                        <a:pt x="106" y="149"/>
                      </a:cubicBezTo>
                      <a:cubicBezTo>
                        <a:pt x="108" y="155"/>
                        <a:pt x="111" y="165"/>
                        <a:pt x="118" y="165"/>
                      </a:cubicBezTo>
                      <a:cubicBezTo>
                        <a:pt x="119" y="163"/>
                        <a:pt x="125" y="161"/>
                        <a:pt x="125" y="152"/>
                      </a:cubicBezTo>
                      <a:cubicBezTo>
                        <a:pt x="125" y="143"/>
                        <a:pt x="120" y="120"/>
                        <a:pt x="117" y="116"/>
                      </a:cubicBezTo>
                      <a:cubicBezTo>
                        <a:pt x="117" y="118"/>
                        <a:pt x="116" y="118"/>
                        <a:pt x="116" y="120"/>
                      </a:cubicBezTo>
                      <a:cubicBezTo>
                        <a:pt x="116" y="123"/>
                        <a:pt x="115" y="121"/>
                        <a:pt x="115" y="124"/>
                      </a:cubicBezTo>
                      <a:cubicBezTo>
                        <a:pt x="115" y="125"/>
                        <a:pt x="115" y="125"/>
                        <a:pt x="115" y="125"/>
                      </a:cubicBezTo>
                      <a:cubicBezTo>
                        <a:pt x="115" y="126"/>
                        <a:pt x="114" y="129"/>
                        <a:pt x="112" y="129"/>
                      </a:cubicBezTo>
                      <a:cubicBezTo>
                        <a:pt x="109" y="129"/>
                        <a:pt x="109" y="129"/>
                        <a:pt x="109" y="129"/>
                      </a:cubicBezTo>
                      <a:cubicBezTo>
                        <a:pt x="105" y="129"/>
                        <a:pt x="102" y="110"/>
                        <a:pt x="100" y="105"/>
                      </a:cubicBezTo>
                      <a:cubicBezTo>
                        <a:pt x="98" y="101"/>
                        <a:pt x="98" y="97"/>
                        <a:pt x="97" y="92"/>
                      </a:cubicBezTo>
                      <a:cubicBezTo>
                        <a:pt x="96" y="87"/>
                        <a:pt x="94" y="86"/>
                        <a:pt x="94" y="79"/>
                      </a:cubicBezTo>
                      <a:cubicBezTo>
                        <a:pt x="94" y="76"/>
                        <a:pt x="94" y="76"/>
                        <a:pt x="94" y="76"/>
                      </a:cubicBezTo>
                      <a:cubicBezTo>
                        <a:pt x="94" y="65"/>
                        <a:pt x="110" y="67"/>
                        <a:pt x="110" y="61"/>
                      </a:cubicBezTo>
                      <a:cubicBezTo>
                        <a:pt x="110" y="60"/>
                        <a:pt x="110" y="60"/>
                        <a:pt x="110" y="60"/>
                      </a:cubicBezTo>
                      <a:cubicBezTo>
                        <a:pt x="110" y="58"/>
                        <a:pt x="109" y="57"/>
                        <a:pt x="108" y="57"/>
                      </a:cubicBezTo>
                      <a:cubicBezTo>
                        <a:pt x="105" y="57"/>
                        <a:pt x="105" y="57"/>
                        <a:pt x="105" y="57"/>
                      </a:cubicBezTo>
                      <a:cubicBezTo>
                        <a:pt x="104" y="57"/>
                        <a:pt x="104" y="57"/>
                        <a:pt x="104" y="57"/>
                      </a:cubicBezTo>
                      <a:cubicBezTo>
                        <a:pt x="103" y="58"/>
                        <a:pt x="102" y="59"/>
                        <a:pt x="101" y="59"/>
                      </a:cubicBezTo>
                      <a:cubicBezTo>
                        <a:pt x="99" y="60"/>
                        <a:pt x="99" y="59"/>
                        <a:pt x="97" y="60"/>
                      </a:cubicBezTo>
                      <a:cubicBezTo>
                        <a:pt x="95" y="59"/>
                        <a:pt x="91" y="56"/>
                        <a:pt x="91" y="54"/>
                      </a:cubicBezTo>
                      <a:cubicBezTo>
                        <a:pt x="91" y="41"/>
                        <a:pt x="91" y="41"/>
                        <a:pt x="91" y="41"/>
                      </a:cubicBezTo>
                      <a:lnTo>
                        <a:pt x="91" y="29"/>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3" name="íşḷiḍé"/>
                <p:cNvSpPr/>
                <p:nvPr/>
              </p:nvSpPr>
              <p:spPr bwMode="auto">
                <a:xfrm>
                  <a:off x="5478463" y="3581400"/>
                  <a:ext cx="46038" cy="76200"/>
                </a:xfrm>
                <a:custGeom>
                  <a:avLst/>
                  <a:gdLst>
                    <a:gd name="T0" fmla="*/ 14 w 14"/>
                    <a:gd name="T1" fmla="*/ 15 h 23"/>
                    <a:gd name="T2" fmla="*/ 10 w 14"/>
                    <a:gd name="T3" fmla="*/ 6 h 23"/>
                    <a:gd name="T4" fmla="*/ 3 w 14"/>
                    <a:gd name="T5" fmla="*/ 0 h 23"/>
                    <a:gd name="T6" fmla="*/ 0 w 14"/>
                    <a:gd name="T7" fmla="*/ 3 h 23"/>
                    <a:gd name="T8" fmla="*/ 5 w 14"/>
                    <a:gd name="T9" fmla="*/ 11 h 23"/>
                    <a:gd name="T10" fmla="*/ 5 w 14"/>
                    <a:gd name="T11" fmla="*/ 12 h 23"/>
                    <a:gd name="T12" fmla="*/ 5 w 14"/>
                    <a:gd name="T13" fmla="*/ 14 h 23"/>
                    <a:gd name="T14" fmla="*/ 5 w 14"/>
                    <a:gd name="T15" fmla="*/ 15 h 23"/>
                    <a:gd name="T16" fmla="*/ 2 w 14"/>
                    <a:gd name="T17" fmla="*/ 19 h 23"/>
                    <a:gd name="T18" fmla="*/ 2 w 14"/>
                    <a:gd name="T19" fmla="*/ 22 h 23"/>
                    <a:gd name="T20" fmla="*/ 5 w 14"/>
                    <a:gd name="T21" fmla="*/ 23 h 23"/>
                    <a:gd name="T22" fmla="*/ 6 w 14"/>
                    <a:gd name="T23" fmla="*/ 23 h 23"/>
                    <a:gd name="T24" fmla="*/ 11 w 14"/>
                    <a:gd name="T25" fmla="*/ 20 h 23"/>
                    <a:gd name="T26" fmla="*/ 14 w 14"/>
                    <a:gd name="T27"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23">
                      <a:moveTo>
                        <a:pt x="14" y="15"/>
                      </a:moveTo>
                      <a:cubicBezTo>
                        <a:pt x="14" y="11"/>
                        <a:pt x="12" y="9"/>
                        <a:pt x="10" y="6"/>
                      </a:cubicBezTo>
                      <a:cubicBezTo>
                        <a:pt x="8" y="5"/>
                        <a:pt x="3" y="1"/>
                        <a:pt x="3" y="0"/>
                      </a:cubicBezTo>
                      <a:cubicBezTo>
                        <a:pt x="0" y="3"/>
                        <a:pt x="0" y="3"/>
                        <a:pt x="0" y="3"/>
                      </a:cubicBezTo>
                      <a:cubicBezTo>
                        <a:pt x="5" y="11"/>
                        <a:pt x="5" y="11"/>
                        <a:pt x="5" y="11"/>
                      </a:cubicBezTo>
                      <a:cubicBezTo>
                        <a:pt x="5" y="12"/>
                        <a:pt x="5" y="12"/>
                        <a:pt x="5" y="12"/>
                      </a:cubicBezTo>
                      <a:cubicBezTo>
                        <a:pt x="5" y="14"/>
                        <a:pt x="5" y="14"/>
                        <a:pt x="5" y="14"/>
                      </a:cubicBezTo>
                      <a:cubicBezTo>
                        <a:pt x="5" y="15"/>
                        <a:pt x="5" y="15"/>
                        <a:pt x="5" y="15"/>
                      </a:cubicBezTo>
                      <a:cubicBezTo>
                        <a:pt x="2" y="19"/>
                        <a:pt x="2" y="19"/>
                        <a:pt x="2" y="19"/>
                      </a:cubicBezTo>
                      <a:cubicBezTo>
                        <a:pt x="2" y="22"/>
                        <a:pt x="2" y="22"/>
                        <a:pt x="2" y="22"/>
                      </a:cubicBezTo>
                      <a:cubicBezTo>
                        <a:pt x="5" y="23"/>
                        <a:pt x="5" y="23"/>
                        <a:pt x="5" y="23"/>
                      </a:cubicBezTo>
                      <a:cubicBezTo>
                        <a:pt x="6" y="23"/>
                        <a:pt x="6" y="23"/>
                        <a:pt x="6" y="23"/>
                      </a:cubicBezTo>
                      <a:cubicBezTo>
                        <a:pt x="7" y="23"/>
                        <a:pt x="11" y="21"/>
                        <a:pt x="11" y="20"/>
                      </a:cubicBezTo>
                      <a:cubicBezTo>
                        <a:pt x="13" y="19"/>
                        <a:pt x="13" y="17"/>
                        <a:pt x="14" y="15"/>
                      </a:cubicBez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4" name="ïš1íḑe"/>
                <p:cNvSpPr/>
                <p:nvPr/>
              </p:nvSpPr>
              <p:spPr bwMode="auto">
                <a:xfrm>
                  <a:off x="6310313" y="3136900"/>
                  <a:ext cx="406400" cy="554038"/>
                </a:xfrm>
                <a:custGeom>
                  <a:avLst/>
                  <a:gdLst>
                    <a:gd name="T0" fmla="*/ 101 w 123"/>
                    <a:gd name="T1" fmla="*/ 9 h 166"/>
                    <a:gd name="T2" fmla="*/ 96 w 123"/>
                    <a:gd name="T3" fmla="*/ 0 h 166"/>
                    <a:gd name="T4" fmla="*/ 76 w 123"/>
                    <a:gd name="T5" fmla="*/ 23 h 166"/>
                    <a:gd name="T6" fmla="*/ 66 w 123"/>
                    <a:gd name="T7" fmla="*/ 20 h 166"/>
                    <a:gd name="T8" fmla="*/ 69 w 123"/>
                    <a:gd name="T9" fmla="*/ 29 h 166"/>
                    <a:gd name="T10" fmla="*/ 64 w 123"/>
                    <a:gd name="T11" fmla="*/ 38 h 166"/>
                    <a:gd name="T12" fmla="*/ 71 w 123"/>
                    <a:gd name="T13" fmla="*/ 37 h 166"/>
                    <a:gd name="T14" fmla="*/ 78 w 123"/>
                    <a:gd name="T15" fmla="*/ 38 h 166"/>
                    <a:gd name="T16" fmla="*/ 104 w 123"/>
                    <a:gd name="T17" fmla="*/ 37 h 166"/>
                    <a:gd name="T18" fmla="*/ 97 w 123"/>
                    <a:gd name="T19" fmla="*/ 43 h 166"/>
                    <a:gd name="T20" fmla="*/ 85 w 123"/>
                    <a:gd name="T21" fmla="*/ 56 h 166"/>
                    <a:gd name="T22" fmla="*/ 78 w 123"/>
                    <a:gd name="T23" fmla="*/ 67 h 166"/>
                    <a:gd name="T24" fmla="*/ 72 w 123"/>
                    <a:gd name="T25" fmla="*/ 62 h 166"/>
                    <a:gd name="T26" fmla="*/ 72 w 123"/>
                    <a:gd name="T27" fmla="*/ 48 h 166"/>
                    <a:gd name="T28" fmla="*/ 63 w 123"/>
                    <a:gd name="T29" fmla="*/ 57 h 166"/>
                    <a:gd name="T30" fmla="*/ 56 w 123"/>
                    <a:gd name="T31" fmla="*/ 57 h 166"/>
                    <a:gd name="T32" fmla="*/ 61 w 123"/>
                    <a:gd name="T33" fmla="*/ 66 h 166"/>
                    <a:gd name="T34" fmla="*/ 59 w 123"/>
                    <a:gd name="T35" fmla="*/ 70 h 166"/>
                    <a:gd name="T36" fmla="*/ 68 w 123"/>
                    <a:gd name="T37" fmla="*/ 74 h 166"/>
                    <a:gd name="T38" fmla="*/ 68 w 123"/>
                    <a:gd name="T39" fmla="*/ 78 h 166"/>
                    <a:gd name="T40" fmla="*/ 40 w 123"/>
                    <a:gd name="T41" fmla="*/ 92 h 166"/>
                    <a:gd name="T42" fmla="*/ 24 w 123"/>
                    <a:gd name="T43" fmla="*/ 99 h 166"/>
                    <a:gd name="T44" fmla="*/ 3 w 123"/>
                    <a:gd name="T45" fmla="*/ 105 h 166"/>
                    <a:gd name="T46" fmla="*/ 2 w 123"/>
                    <a:gd name="T47" fmla="*/ 112 h 166"/>
                    <a:gd name="T48" fmla="*/ 14 w 123"/>
                    <a:gd name="T49" fmla="*/ 120 h 166"/>
                    <a:gd name="T50" fmla="*/ 32 w 123"/>
                    <a:gd name="T51" fmla="*/ 108 h 166"/>
                    <a:gd name="T52" fmla="*/ 55 w 123"/>
                    <a:gd name="T53" fmla="*/ 93 h 166"/>
                    <a:gd name="T54" fmla="*/ 63 w 123"/>
                    <a:gd name="T55" fmla="*/ 89 h 166"/>
                    <a:gd name="T56" fmla="*/ 82 w 123"/>
                    <a:gd name="T57" fmla="*/ 83 h 166"/>
                    <a:gd name="T58" fmla="*/ 82 w 123"/>
                    <a:gd name="T59" fmla="*/ 86 h 166"/>
                    <a:gd name="T60" fmla="*/ 74 w 123"/>
                    <a:gd name="T61" fmla="*/ 97 h 166"/>
                    <a:gd name="T62" fmla="*/ 61 w 123"/>
                    <a:gd name="T63" fmla="*/ 107 h 166"/>
                    <a:gd name="T64" fmla="*/ 64 w 123"/>
                    <a:gd name="T65" fmla="*/ 118 h 166"/>
                    <a:gd name="T66" fmla="*/ 55 w 123"/>
                    <a:gd name="T67" fmla="*/ 126 h 166"/>
                    <a:gd name="T68" fmla="*/ 40 w 123"/>
                    <a:gd name="T69" fmla="*/ 129 h 166"/>
                    <a:gd name="T70" fmla="*/ 30 w 123"/>
                    <a:gd name="T71" fmla="*/ 130 h 166"/>
                    <a:gd name="T72" fmla="*/ 35 w 123"/>
                    <a:gd name="T73" fmla="*/ 141 h 166"/>
                    <a:gd name="T74" fmla="*/ 38 w 123"/>
                    <a:gd name="T75" fmla="*/ 141 h 166"/>
                    <a:gd name="T76" fmla="*/ 56 w 123"/>
                    <a:gd name="T77" fmla="*/ 133 h 166"/>
                    <a:gd name="T78" fmla="*/ 63 w 123"/>
                    <a:gd name="T79" fmla="*/ 141 h 166"/>
                    <a:gd name="T80" fmla="*/ 56 w 123"/>
                    <a:gd name="T81" fmla="*/ 154 h 166"/>
                    <a:gd name="T82" fmla="*/ 53 w 123"/>
                    <a:gd name="T83" fmla="*/ 154 h 166"/>
                    <a:gd name="T84" fmla="*/ 49 w 123"/>
                    <a:gd name="T85" fmla="*/ 154 h 166"/>
                    <a:gd name="T86" fmla="*/ 46 w 123"/>
                    <a:gd name="T87" fmla="*/ 156 h 166"/>
                    <a:gd name="T88" fmla="*/ 56 w 123"/>
                    <a:gd name="T89" fmla="*/ 166 h 166"/>
                    <a:gd name="T90" fmla="*/ 71 w 123"/>
                    <a:gd name="T91" fmla="*/ 160 h 166"/>
                    <a:gd name="T92" fmla="*/ 75 w 123"/>
                    <a:gd name="T93" fmla="*/ 146 h 166"/>
                    <a:gd name="T94" fmla="*/ 80 w 123"/>
                    <a:gd name="T95" fmla="*/ 124 h 166"/>
                    <a:gd name="T96" fmla="*/ 94 w 123"/>
                    <a:gd name="T97" fmla="*/ 120 h 166"/>
                    <a:gd name="T98" fmla="*/ 81 w 123"/>
                    <a:gd name="T99" fmla="*/ 117 h 166"/>
                    <a:gd name="T100" fmla="*/ 72 w 123"/>
                    <a:gd name="T101" fmla="*/ 107 h 166"/>
                    <a:gd name="T102" fmla="*/ 78 w 123"/>
                    <a:gd name="T103" fmla="*/ 96 h 166"/>
                    <a:gd name="T104" fmla="*/ 92 w 123"/>
                    <a:gd name="T105" fmla="*/ 89 h 166"/>
                    <a:gd name="T106" fmla="*/ 102 w 123"/>
                    <a:gd name="T107" fmla="*/ 78 h 166"/>
                    <a:gd name="T108" fmla="*/ 95 w 123"/>
                    <a:gd name="T109" fmla="*/ 61 h 166"/>
                    <a:gd name="T110" fmla="*/ 109 w 123"/>
                    <a:gd name="T111" fmla="*/ 48 h 166"/>
                    <a:gd name="T112" fmla="*/ 116 w 123"/>
                    <a:gd name="T113" fmla="*/ 42 h 166"/>
                    <a:gd name="T114" fmla="*/ 121 w 123"/>
                    <a:gd name="T115" fmla="*/ 32 h 166"/>
                    <a:gd name="T116" fmla="*/ 116 w 123"/>
                    <a:gd name="T117" fmla="*/ 17 h 166"/>
                    <a:gd name="T118" fmla="*/ 104 w 123"/>
                    <a:gd name="T119" fmla="*/ 20 h 166"/>
                    <a:gd name="T120" fmla="*/ 93 w 123"/>
                    <a:gd name="T121" fmla="*/ 2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3" h="166">
                      <a:moveTo>
                        <a:pt x="93" y="21"/>
                      </a:moveTo>
                      <a:cubicBezTo>
                        <a:pt x="94" y="14"/>
                        <a:pt x="98" y="14"/>
                        <a:pt x="101" y="9"/>
                      </a:cubicBezTo>
                      <a:cubicBezTo>
                        <a:pt x="101" y="8"/>
                        <a:pt x="101" y="8"/>
                        <a:pt x="101" y="8"/>
                      </a:cubicBezTo>
                      <a:cubicBezTo>
                        <a:pt x="101" y="5"/>
                        <a:pt x="97" y="1"/>
                        <a:pt x="96" y="0"/>
                      </a:cubicBezTo>
                      <a:cubicBezTo>
                        <a:pt x="89" y="3"/>
                        <a:pt x="91" y="6"/>
                        <a:pt x="88" y="13"/>
                      </a:cubicBezTo>
                      <a:cubicBezTo>
                        <a:pt x="85" y="17"/>
                        <a:pt x="82" y="23"/>
                        <a:pt x="76" y="23"/>
                      </a:cubicBezTo>
                      <a:cubicBezTo>
                        <a:pt x="75" y="23"/>
                        <a:pt x="70" y="18"/>
                        <a:pt x="67" y="17"/>
                      </a:cubicBezTo>
                      <a:cubicBezTo>
                        <a:pt x="66" y="20"/>
                        <a:pt x="66" y="20"/>
                        <a:pt x="66" y="20"/>
                      </a:cubicBezTo>
                      <a:cubicBezTo>
                        <a:pt x="67" y="23"/>
                        <a:pt x="69" y="24"/>
                        <a:pt x="69" y="28"/>
                      </a:cubicBezTo>
                      <a:cubicBezTo>
                        <a:pt x="69" y="29"/>
                        <a:pt x="69" y="29"/>
                        <a:pt x="69" y="29"/>
                      </a:cubicBezTo>
                      <a:cubicBezTo>
                        <a:pt x="69" y="29"/>
                        <a:pt x="63" y="36"/>
                        <a:pt x="62" y="37"/>
                      </a:cubicBezTo>
                      <a:cubicBezTo>
                        <a:pt x="63" y="38"/>
                        <a:pt x="61" y="38"/>
                        <a:pt x="64" y="38"/>
                      </a:cubicBezTo>
                      <a:cubicBezTo>
                        <a:pt x="64" y="38"/>
                        <a:pt x="64" y="38"/>
                        <a:pt x="64" y="38"/>
                      </a:cubicBezTo>
                      <a:cubicBezTo>
                        <a:pt x="71" y="37"/>
                        <a:pt x="71" y="37"/>
                        <a:pt x="71" y="37"/>
                      </a:cubicBezTo>
                      <a:cubicBezTo>
                        <a:pt x="74" y="37"/>
                        <a:pt x="74" y="38"/>
                        <a:pt x="78" y="38"/>
                      </a:cubicBezTo>
                      <a:cubicBezTo>
                        <a:pt x="78" y="38"/>
                        <a:pt x="78" y="38"/>
                        <a:pt x="78" y="38"/>
                      </a:cubicBezTo>
                      <a:cubicBezTo>
                        <a:pt x="79" y="38"/>
                        <a:pt x="84" y="33"/>
                        <a:pt x="91" y="32"/>
                      </a:cubicBezTo>
                      <a:cubicBezTo>
                        <a:pt x="96" y="31"/>
                        <a:pt x="104" y="30"/>
                        <a:pt x="104" y="37"/>
                      </a:cubicBezTo>
                      <a:cubicBezTo>
                        <a:pt x="104" y="39"/>
                        <a:pt x="102" y="41"/>
                        <a:pt x="101" y="43"/>
                      </a:cubicBezTo>
                      <a:cubicBezTo>
                        <a:pt x="98" y="43"/>
                        <a:pt x="99" y="43"/>
                        <a:pt x="97" y="43"/>
                      </a:cubicBezTo>
                      <a:cubicBezTo>
                        <a:pt x="96" y="43"/>
                        <a:pt x="93" y="42"/>
                        <a:pt x="92" y="41"/>
                      </a:cubicBezTo>
                      <a:cubicBezTo>
                        <a:pt x="85" y="46"/>
                        <a:pt x="88" y="49"/>
                        <a:pt x="85" y="56"/>
                      </a:cubicBezTo>
                      <a:cubicBezTo>
                        <a:pt x="84" y="57"/>
                        <a:pt x="81" y="64"/>
                        <a:pt x="81" y="64"/>
                      </a:cubicBezTo>
                      <a:cubicBezTo>
                        <a:pt x="80" y="66"/>
                        <a:pt x="80" y="64"/>
                        <a:pt x="78" y="67"/>
                      </a:cubicBezTo>
                      <a:cubicBezTo>
                        <a:pt x="77" y="70"/>
                        <a:pt x="78" y="68"/>
                        <a:pt x="76" y="70"/>
                      </a:cubicBezTo>
                      <a:cubicBezTo>
                        <a:pt x="74" y="67"/>
                        <a:pt x="72" y="66"/>
                        <a:pt x="72" y="62"/>
                      </a:cubicBezTo>
                      <a:cubicBezTo>
                        <a:pt x="72" y="61"/>
                        <a:pt x="75" y="55"/>
                        <a:pt x="76" y="54"/>
                      </a:cubicBezTo>
                      <a:cubicBezTo>
                        <a:pt x="75" y="51"/>
                        <a:pt x="75" y="48"/>
                        <a:pt x="72" y="48"/>
                      </a:cubicBezTo>
                      <a:cubicBezTo>
                        <a:pt x="71" y="48"/>
                        <a:pt x="70" y="49"/>
                        <a:pt x="70" y="49"/>
                      </a:cubicBezTo>
                      <a:cubicBezTo>
                        <a:pt x="70" y="55"/>
                        <a:pt x="67" y="55"/>
                        <a:pt x="63" y="57"/>
                      </a:cubicBezTo>
                      <a:cubicBezTo>
                        <a:pt x="62" y="56"/>
                        <a:pt x="60" y="55"/>
                        <a:pt x="59" y="55"/>
                      </a:cubicBezTo>
                      <a:cubicBezTo>
                        <a:pt x="58" y="55"/>
                        <a:pt x="56" y="57"/>
                        <a:pt x="56" y="57"/>
                      </a:cubicBezTo>
                      <a:cubicBezTo>
                        <a:pt x="58" y="60"/>
                        <a:pt x="59" y="60"/>
                        <a:pt x="61" y="64"/>
                      </a:cubicBezTo>
                      <a:cubicBezTo>
                        <a:pt x="61" y="66"/>
                        <a:pt x="61" y="66"/>
                        <a:pt x="61" y="66"/>
                      </a:cubicBezTo>
                      <a:cubicBezTo>
                        <a:pt x="61" y="67"/>
                        <a:pt x="61" y="67"/>
                        <a:pt x="61" y="67"/>
                      </a:cubicBezTo>
                      <a:cubicBezTo>
                        <a:pt x="59" y="70"/>
                        <a:pt x="59" y="70"/>
                        <a:pt x="59" y="70"/>
                      </a:cubicBezTo>
                      <a:cubicBezTo>
                        <a:pt x="60" y="71"/>
                        <a:pt x="58" y="71"/>
                        <a:pt x="61" y="71"/>
                      </a:cubicBezTo>
                      <a:cubicBezTo>
                        <a:pt x="64" y="71"/>
                        <a:pt x="66" y="72"/>
                        <a:pt x="68" y="74"/>
                      </a:cubicBezTo>
                      <a:cubicBezTo>
                        <a:pt x="68" y="75"/>
                        <a:pt x="68" y="75"/>
                        <a:pt x="68" y="75"/>
                      </a:cubicBezTo>
                      <a:cubicBezTo>
                        <a:pt x="68" y="78"/>
                        <a:pt x="68" y="78"/>
                        <a:pt x="68" y="78"/>
                      </a:cubicBezTo>
                      <a:cubicBezTo>
                        <a:pt x="68" y="82"/>
                        <a:pt x="58" y="85"/>
                        <a:pt x="55" y="86"/>
                      </a:cubicBezTo>
                      <a:cubicBezTo>
                        <a:pt x="50" y="88"/>
                        <a:pt x="44" y="91"/>
                        <a:pt x="40" y="92"/>
                      </a:cubicBezTo>
                      <a:cubicBezTo>
                        <a:pt x="36" y="94"/>
                        <a:pt x="35" y="94"/>
                        <a:pt x="32" y="96"/>
                      </a:cubicBezTo>
                      <a:cubicBezTo>
                        <a:pt x="29" y="97"/>
                        <a:pt x="27" y="97"/>
                        <a:pt x="24" y="99"/>
                      </a:cubicBezTo>
                      <a:cubicBezTo>
                        <a:pt x="20" y="101"/>
                        <a:pt x="13" y="104"/>
                        <a:pt x="9" y="104"/>
                      </a:cubicBezTo>
                      <a:cubicBezTo>
                        <a:pt x="3" y="105"/>
                        <a:pt x="3" y="105"/>
                        <a:pt x="3" y="105"/>
                      </a:cubicBezTo>
                      <a:cubicBezTo>
                        <a:pt x="1" y="105"/>
                        <a:pt x="1" y="106"/>
                        <a:pt x="0" y="107"/>
                      </a:cubicBezTo>
                      <a:cubicBezTo>
                        <a:pt x="0" y="108"/>
                        <a:pt x="0" y="111"/>
                        <a:pt x="2" y="112"/>
                      </a:cubicBezTo>
                      <a:cubicBezTo>
                        <a:pt x="4" y="114"/>
                        <a:pt x="3" y="114"/>
                        <a:pt x="5" y="115"/>
                      </a:cubicBezTo>
                      <a:cubicBezTo>
                        <a:pt x="6" y="116"/>
                        <a:pt x="12" y="119"/>
                        <a:pt x="14" y="120"/>
                      </a:cubicBezTo>
                      <a:cubicBezTo>
                        <a:pt x="15" y="119"/>
                        <a:pt x="15" y="119"/>
                        <a:pt x="17" y="119"/>
                      </a:cubicBezTo>
                      <a:cubicBezTo>
                        <a:pt x="20" y="119"/>
                        <a:pt x="30" y="110"/>
                        <a:pt x="32" y="108"/>
                      </a:cubicBezTo>
                      <a:cubicBezTo>
                        <a:pt x="36" y="104"/>
                        <a:pt x="42" y="101"/>
                        <a:pt x="47" y="98"/>
                      </a:cubicBezTo>
                      <a:cubicBezTo>
                        <a:pt x="50" y="96"/>
                        <a:pt x="52" y="95"/>
                        <a:pt x="55" y="93"/>
                      </a:cubicBezTo>
                      <a:cubicBezTo>
                        <a:pt x="57" y="92"/>
                        <a:pt x="58" y="92"/>
                        <a:pt x="59" y="91"/>
                      </a:cubicBezTo>
                      <a:cubicBezTo>
                        <a:pt x="61" y="90"/>
                        <a:pt x="61" y="90"/>
                        <a:pt x="63" y="89"/>
                      </a:cubicBezTo>
                      <a:cubicBezTo>
                        <a:pt x="68" y="87"/>
                        <a:pt x="74" y="80"/>
                        <a:pt x="79" y="80"/>
                      </a:cubicBezTo>
                      <a:cubicBezTo>
                        <a:pt x="81" y="80"/>
                        <a:pt x="82" y="82"/>
                        <a:pt x="82" y="83"/>
                      </a:cubicBezTo>
                      <a:cubicBezTo>
                        <a:pt x="82" y="85"/>
                        <a:pt x="82" y="85"/>
                        <a:pt x="82" y="85"/>
                      </a:cubicBezTo>
                      <a:cubicBezTo>
                        <a:pt x="82" y="86"/>
                        <a:pt x="82" y="86"/>
                        <a:pt x="82" y="86"/>
                      </a:cubicBezTo>
                      <a:cubicBezTo>
                        <a:pt x="80" y="90"/>
                        <a:pt x="79" y="89"/>
                        <a:pt x="78" y="93"/>
                      </a:cubicBezTo>
                      <a:cubicBezTo>
                        <a:pt x="75" y="94"/>
                        <a:pt x="75" y="94"/>
                        <a:pt x="74" y="97"/>
                      </a:cubicBezTo>
                      <a:cubicBezTo>
                        <a:pt x="69" y="98"/>
                        <a:pt x="71" y="99"/>
                        <a:pt x="67" y="101"/>
                      </a:cubicBezTo>
                      <a:cubicBezTo>
                        <a:pt x="63" y="103"/>
                        <a:pt x="63" y="103"/>
                        <a:pt x="61" y="107"/>
                      </a:cubicBezTo>
                      <a:cubicBezTo>
                        <a:pt x="61" y="110"/>
                        <a:pt x="64" y="114"/>
                        <a:pt x="64" y="117"/>
                      </a:cubicBezTo>
                      <a:cubicBezTo>
                        <a:pt x="64" y="118"/>
                        <a:pt x="64" y="118"/>
                        <a:pt x="64" y="118"/>
                      </a:cubicBezTo>
                      <a:cubicBezTo>
                        <a:pt x="64" y="119"/>
                        <a:pt x="64" y="119"/>
                        <a:pt x="64" y="119"/>
                      </a:cubicBezTo>
                      <a:cubicBezTo>
                        <a:pt x="61" y="123"/>
                        <a:pt x="60" y="125"/>
                        <a:pt x="55" y="126"/>
                      </a:cubicBezTo>
                      <a:cubicBezTo>
                        <a:pt x="51" y="127"/>
                        <a:pt x="43" y="129"/>
                        <a:pt x="41" y="129"/>
                      </a:cubicBezTo>
                      <a:cubicBezTo>
                        <a:pt x="40" y="129"/>
                        <a:pt x="40" y="129"/>
                        <a:pt x="40" y="129"/>
                      </a:cubicBezTo>
                      <a:cubicBezTo>
                        <a:pt x="32" y="130"/>
                        <a:pt x="32" y="130"/>
                        <a:pt x="32" y="130"/>
                      </a:cubicBezTo>
                      <a:cubicBezTo>
                        <a:pt x="30" y="130"/>
                        <a:pt x="30" y="130"/>
                        <a:pt x="30" y="130"/>
                      </a:cubicBezTo>
                      <a:cubicBezTo>
                        <a:pt x="27" y="132"/>
                        <a:pt x="27" y="132"/>
                        <a:pt x="27" y="132"/>
                      </a:cubicBezTo>
                      <a:cubicBezTo>
                        <a:pt x="30" y="136"/>
                        <a:pt x="30" y="138"/>
                        <a:pt x="35" y="141"/>
                      </a:cubicBezTo>
                      <a:cubicBezTo>
                        <a:pt x="36" y="141"/>
                        <a:pt x="36" y="141"/>
                        <a:pt x="36" y="141"/>
                      </a:cubicBezTo>
                      <a:cubicBezTo>
                        <a:pt x="38" y="141"/>
                        <a:pt x="38" y="141"/>
                        <a:pt x="38" y="141"/>
                      </a:cubicBezTo>
                      <a:cubicBezTo>
                        <a:pt x="39" y="141"/>
                        <a:pt x="39" y="141"/>
                        <a:pt x="39" y="141"/>
                      </a:cubicBezTo>
                      <a:cubicBezTo>
                        <a:pt x="43" y="138"/>
                        <a:pt x="51" y="133"/>
                        <a:pt x="56" y="133"/>
                      </a:cubicBezTo>
                      <a:cubicBezTo>
                        <a:pt x="58" y="133"/>
                        <a:pt x="58" y="133"/>
                        <a:pt x="58" y="133"/>
                      </a:cubicBezTo>
                      <a:cubicBezTo>
                        <a:pt x="62" y="133"/>
                        <a:pt x="63" y="137"/>
                        <a:pt x="63" y="141"/>
                      </a:cubicBezTo>
                      <a:cubicBezTo>
                        <a:pt x="63" y="143"/>
                        <a:pt x="63" y="143"/>
                        <a:pt x="63" y="143"/>
                      </a:cubicBezTo>
                      <a:cubicBezTo>
                        <a:pt x="63" y="150"/>
                        <a:pt x="60" y="152"/>
                        <a:pt x="56" y="154"/>
                      </a:cubicBezTo>
                      <a:cubicBezTo>
                        <a:pt x="55" y="154"/>
                        <a:pt x="55" y="154"/>
                        <a:pt x="55" y="154"/>
                      </a:cubicBezTo>
                      <a:cubicBezTo>
                        <a:pt x="53" y="154"/>
                        <a:pt x="53" y="154"/>
                        <a:pt x="53" y="154"/>
                      </a:cubicBezTo>
                      <a:cubicBezTo>
                        <a:pt x="52" y="154"/>
                        <a:pt x="52" y="154"/>
                        <a:pt x="51" y="153"/>
                      </a:cubicBezTo>
                      <a:cubicBezTo>
                        <a:pt x="50" y="154"/>
                        <a:pt x="50" y="154"/>
                        <a:pt x="49" y="154"/>
                      </a:cubicBezTo>
                      <a:cubicBezTo>
                        <a:pt x="47" y="154"/>
                        <a:pt x="47" y="154"/>
                        <a:pt x="47" y="154"/>
                      </a:cubicBezTo>
                      <a:cubicBezTo>
                        <a:pt x="47" y="155"/>
                        <a:pt x="46" y="155"/>
                        <a:pt x="46" y="156"/>
                      </a:cubicBezTo>
                      <a:cubicBezTo>
                        <a:pt x="46" y="158"/>
                        <a:pt x="53" y="165"/>
                        <a:pt x="55" y="166"/>
                      </a:cubicBezTo>
                      <a:cubicBezTo>
                        <a:pt x="56" y="166"/>
                        <a:pt x="56" y="166"/>
                        <a:pt x="56" y="166"/>
                      </a:cubicBezTo>
                      <a:cubicBezTo>
                        <a:pt x="61" y="166"/>
                        <a:pt x="61" y="166"/>
                        <a:pt x="61" y="166"/>
                      </a:cubicBezTo>
                      <a:cubicBezTo>
                        <a:pt x="66" y="166"/>
                        <a:pt x="69" y="163"/>
                        <a:pt x="71" y="160"/>
                      </a:cubicBezTo>
                      <a:cubicBezTo>
                        <a:pt x="74" y="155"/>
                        <a:pt x="74" y="151"/>
                        <a:pt x="76" y="148"/>
                      </a:cubicBezTo>
                      <a:cubicBezTo>
                        <a:pt x="75" y="146"/>
                        <a:pt x="75" y="148"/>
                        <a:pt x="75" y="146"/>
                      </a:cubicBezTo>
                      <a:cubicBezTo>
                        <a:pt x="75" y="138"/>
                        <a:pt x="75" y="138"/>
                        <a:pt x="75" y="138"/>
                      </a:cubicBezTo>
                      <a:cubicBezTo>
                        <a:pt x="75" y="130"/>
                        <a:pt x="74" y="128"/>
                        <a:pt x="80" y="124"/>
                      </a:cubicBezTo>
                      <a:cubicBezTo>
                        <a:pt x="81" y="124"/>
                        <a:pt x="81" y="124"/>
                        <a:pt x="81" y="124"/>
                      </a:cubicBezTo>
                      <a:cubicBezTo>
                        <a:pt x="90" y="124"/>
                        <a:pt x="90" y="127"/>
                        <a:pt x="94" y="120"/>
                      </a:cubicBezTo>
                      <a:cubicBezTo>
                        <a:pt x="92" y="117"/>
                        <a:pt x="91" y="116"/>
                        <a:pt x="88" y="115"/>
                      </a:cubicBezTo>
                      <a:cubicBezTo>
                        <a:pt x="86" y="116"/>
                        <a:pt x="84" y="117"/>
                        <a:pt x="81" y="117"/>
                      </a:cubicBezTo>
                      <a:cubicBezTo>
                        <a:pt x="79" y="117"/>
                        <a:pt x="79" y="117"/>
                        <a:pt x="79" y="117"/>
                      </a:cubicBezTo>
                      <a:cubicBezTo>
                        <a:pt x="77" y="116"/>
                        <a:pt x="72" y="109"/>
                        <a:pt x="72" y="107"/>
                      </a:cubicBezTo>
                      <a:cubicBezTo>
                        <a:pt x="72" y="105"/>
                        <a:pt x="72" y="105"/>
                        <a:pt x="72" y="105"/>
                      </a:cubicBezTo>
                      <a:cubicBezTo>
                        <a:pt x="72" y="99"/>
                        <a:pt x="75" y="100"/>
                        <a:pt x="78" y="96"/>
                      </a:cubicBezTo>
                      <a:cubicBezTo>
                        <a:pt x="80" y="96"/>
                        <a:pt x="80" y="96"/>
                        <a:pt x="80" y="96"/>
                      </a:cubicBezTo>
                      <a:cubicBezTo>
                        <a:pt x="82" y="93"/>
                        <a:pt x="89" y="90"/>
                        <a:pt x="92" y="89"/>
                      </a:cubicBezTo>
                      <a:cubicBezTo>
                        <a:pt x="95" y="87"/>
                        <a:pt x="101" y="83"/>
                        <a:pt x="101" y="80"/>
                      </a:cubicBezTo>
                      <a:cubicBezTo>
                        <a:pt x="101" y="77"/>
                        <a:pt x="101" y="79"/>
                        <a:pt x="102" y="78"/>
                      </a:cubicBezTo>
                      <a:cubicBezTo>
                        <a:pt x="101" y="77"/>
                        <a:pt x="101" y="79"/>
                        <a:pt x="101" y="77"/>
                      </a:cubicBezTo>
                      <a:cubicBezTo>
                        <a:pt x="101" y="73"/>
                        <a:pt x="96" y="64"/>
                        <a:pt x="95" y="61"/>
                      </a:cubicBezTo>
                      <a:cubicBezTo>
                        <a:pt x="95" y="61"/>
                        <a:pt x="101" y="55"/>
                        <a:pt x="102" y="55"/>
                      </a:cubicBezTo>
                      <a:cubicBezTo>
                        <a:pt x="104" y="52"/>
                        <a:pt x="106" y="51"/>
                        <a:pt x="109" y="48"/>
                      </a:cubicBezTo>
                      <a:cubicBezTo>
                        <a:pt x="110" y="47"/>
                        <a:pt x="112" y="46"/>
                        <a:pt x="113" y="45"/>
                      </a:cubicBezTo>
                      <a:cubicBezTo>
                        <a:pt x="114" y="44"/>
                        <a:pt x="115" y="43"/>
                        <a:pt x="116" y="42"/>
                      </a:cubicBezTo>
                      <a:cubicBezTo>
                        <a:pt x="118" y="39"/>
                        <a:pt x="118" y="35"/>
                        <a:pt x="121" y="34"/>
                      </a:cubicBezTo>
                      <a:cubicBezTo>
                        <a:pt x="121" y="32"/>
                        <a:pt x="121" y="32"/>
                        <a:pt x="121" y="32"/>
                      </a:cubicBezTo>
                      <a:cubicBezTo>
                        <a:pt x="121" y="27"/>
                        <a:pt x="123" y="30"/>
                        <a:pt x="120" y="24"/>
                      </a:cubicBezTo>
                      <a:cubicBezTo>
                        <a:pt x="118" y="20"/>
                        <a:pt x="118" y="20"/>
                        <a:pt x="116" y="17"/>
                      </a:cubicBezTo>
                      <a:cubicBezTo>
                        <a:pt x="113" y="17"/>
                        <a:pt x="113" y="17"/>
                        <a:pt x="113" y="17"/>
                      </a:cubicBezTo>
                      <a:cubicBezTo>
                        <a:pt x="111" y="17"/>
                        <a:pt x="105" y="19"/>
                        <a:pt x="104" y="20"/>
                      </a:cubicBezTo>
                      <a:cubicBezTo>
                        <a:pt x="101" y="23"/>
                        <a:pt x="102" y="23"/>
                        <a:pt x="96" y="24"/>
                      </a:cubicBezTo>
                      <a:lnTo>
                        <a:pt x="93" y="21"/>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45" name="işḷïḓê"/>
                <p:cNvSpPr/>
                <p:nvPr/>
              </p:nvSpPr>
              <p:spPr bwMode="auto">
                <a:xfrm>
                  <a:off x="5159376" y="3357563"/>
                  <a:ext cx="117475" cy="366713"/>
                </a:xfrm>
                <a:custGeom>
                  <a:avLst/>
                  <a:gdLst>
                    <a:gd name="T0" fmla="*/ 23 w 36"/>
                    <a:gd name="T1" fmla="*/ 14 h 110"/>
                    <a:gd name="T2" fmla="*/ 23 w 36"/>
                    <a:gd name="T3" fmla="*/ 12 h 110"/>
                    <a:gd name="T4" fmla="*/ 18 w 36"/>
                    <a:gd name="T5" fmla="*/ 6 h 110"/>
                    <a:gd name="T6" fmla="*/ 13 w 36"/>
                    <a:gd name="T7" fmla="*/ 0 h 110"/>
                    <a:gd name="T8" fmla="*/ 11 w 36"/>
                    <a:gd name="T9" fmla="*/ 4 h 110"/>
                    <a:gd name="T10" fmla="*/ 13 w 36"/>
                    <a:gd name="T11" fmla="*/ 16 h 110"/>
                    <a:gd name="T12" fmla="*/ 12 w 36"/>
                    <a:gd name="T13" fmla="*/ 34 h 110"/>
                    <a:gd name="T14" fmla="*/ 7 w 36"/>
                    <a:gd name="T15" fmla="*/ 65 h 110"/>
                    <a:gd name="T16" fmla="*/ 3 w 36"/>
                    <a:gd name="T17" fmla="*/ 80 h 110"/>
                    <a:gd name="T18" fmla="*/ 0 w 36"/>
                    <a:gd name="T19" fmla="*/ 95 h 110"/>
                    <a:gd name="T20" fmla="*/ 0 w 36"/>
                    <a:gd name="T21" fmla="*/ 98 h 110"/>
                    <a:gd name="T22" fmla="*/ 0 w 36"/>
                    <a:gd name="T23" fmla="*/ 100 h 110"/>
                    <a:gd name="T24" fmla="*/ 4 w 36"/>
                    <a:gd name="T25" fmla="*/ 105 h 110"/>
                    <a:gd name="T26" fmla="*/ 9 w 36"/>
                    <a:gd name="T27" fmla="*/ 110 h 110"/>
                    <a:gd name="T28" fmla="*/ 15 w 36"/>
                    <a:gd name="T29" fmla="*/ 104 h 110"/>
                    <a:gd name="T30" fmla="*/ 18 w 36"/>
                    <a:gd name="T31" fmla="*/ 96 h 110"/>
                    <a:gd name="T32" fmla="*/ 18 w 36"/>
                    <a:gd name="T33" fmla="*/ 90 h 110"/>
                    <a:gd name="T34" fmla="*/ 21 w 36"/>
                    <a:gd name="T35" fmla="*/ 71 h 110"/>
                    <a:gd name="T36" fmla="*/ 25 w 36"/>
                    <a:gd name="T37" fmla="*/ 53 h 110"/>
                    <a:gd name="T38" fmla="*/ 30 w 36"/>
                    <a:gd name="T39" fmla="*/ 36 h 110"/>
                    <a:gd name="T40" fmla="*/ 35 w 36"/>
                    <a:gd name="T41" fmla="*/ 20 h 110"/>
                    <a:gd name="T42" fmla="*/ 33 w 36"/>
                    <a:gd name="T43" fmla="*/ 20 h 110"/>
                    <a:gd name="T44" fmla="*/ 30 w 36"/>
                    <a:gd name="T45" fmla="*/ 22 h 110"/>
                    <a:gd name="T46" fmla="*/ 23 w 36"/>
                    <a:gd name="T47" fmla="*/ 17 h 110"/>
                    <a:gd name="T48" fmla="*/ 23 w 36"/>
                    <a:gd name="T49" fmla="*/ 15 h 110"/>
                    <a:gd name="T50" fmla="*/ 23 w 36"/>
                    <a:gd name="T51" fmla="*/ 1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110">
                      <a:moveTo>
                        <a:pt x="23" y="14"/>
                      </a:moveTo>
                      <a:cubicBezTo>
                        <a:pt x="23" y="12"/>
                        <a:pt x="23" y="12"/>
                        <a:pt x="23" y="12"/>
                      </a:cubicBezTo>
                      <a:cubicBezTo>
                        <a:pt x="21" y="8"/>
                        <a:pt x="22" y="9"/>
                        <a:pt x="18" y="6"/>
                      </a:cubicBezTo>
                      <a:cubicBezTo>
                        <a:pt x="17" y="4"/>
                        <a:pt x="15" y="2"/>
                        <a:pt x="13" y="0"/>
                      </a:cubicBezTo>
                      <a:cubicBezTo>
                        <a:pt x="12" y="1"/>
                        <a:pt x="11" y="3"/>
                        <a:pt x="11" y="4"/>
                      </a:cubicBezTo>
                      <a:cubicBezTo>
                        <a:pt x="11" y="7"/>
                        <a:pt x="13" y="12"/>
                        <a:pt x="13" y="16"/>
                      </a:cubicBezTo>
                      <a:cubicBezTo>
                        <a:pt x="12" y="34"/>
                        <a:pt x="12" y="34"/>
                        <a:pt x="12" y="34"/>
                      </a:cubicBezTo>
                      <a:cubicBezTo>
                        <a:pt x="12" y="43"/>
                        <a:pt x="9" y="56"/>
                        <a:pt x="7" y="65"/>
                      </a:cubicBezTo>
                      <a:cubicBezTo>
                        <a:pt x="6" y="72"/>
                        <a:pt x="4" y="75"/>
                        <a:pt x="3" y="80"/>
                      </a:cubicBezTo>
                      <a:cubicBezTo>
                        <a:pt x="2" y="85"/>
                        <a:pt x="0" y="91"/>
                        <a:pt x="0" y="95"/>
                      </a:cubicBezTo>
                      <a:cubicBezTo>
                        <a:pt x="0" y="98"/>
                        <a:pt x="0" y="98"/>
                        <a:pt x="0" y="98"/>
                      </a:cubicBezTo>
                      <a:cubicBezTo>
                        <a:pt x="0" y="100"/>
                        <a:pt x="0" y="100"/>
                        <a:pt x="0" y="100"/>
                      </a:cubicBezTo>
                      <a:cubicBezTo>
                        <a:pt x="2" y="102"/>
                        <a:pt x="2" y="103"/>
                        <a:pt x="4" y="105"/>
                      </a:cubicBezTo>
                      <a:cubicBezTo>
                        <a:pt x="6" y="108"/>
                        <a:pt x="7" y="108"/>
                        <a:pt x="9" y="110"/>
                      </a:cubicBezTo>
                      <a:cubicBezTo>
                        <a:pt x="12" y="108"/>
                        <a:pt x="13" y="108"/>
                        <a:pt x="15" y="104"/>
                      </a:cubicBezTo>
                      <a:cubicBezTo>
                        <a:pt x="16" y="102"/>
                        <a:pt x="18" y="99"/>
                        <a:pt x="18" y="96"/>
                      </a:cubicBezTo>
                      <a:cubicBezTo>
                        <a:pt x="18" y="90"/>
                        <a:pt x="18" y="90"/>
                        <a:pt x="18" y="90"/>
                      </a:cubicBezTo>
                      <a:cubicBezTo>
                        <a:pt x="18" y="83"/>
                        <a:pt x="20" y="77"/>
                        <a:pt x="21" y="71"/>
                      </a:cubicBezTo>
                      <a:cubicBezTo>
                        <a:pt x="23" y="65"/>
                        <a:pt x="23" y="59"/>
                        <a:pt x="25" y="53"/>
                      </a:cubicBezTo>
                      <a:cubicBezTo>
                        <a:pt x="26" y="47"/>
                        <a:pt x="29" y="42"/>
                        <a:pt x="30" y="36"/>
                      </a:cubicBezTo>
                      <a:cubicBezTo>
                        <a:pt x="31" y="28"/>
                        <a:pt x="34" y="27"/>
                        <a:pt x="35" y="20"/>
                      </a:cubicBezTo>
                      <a:cubicBezTo>
                        <a:pt x="34" y="19"/>
                        <a:pt x="36" y="20"/>
                        <a:pt x="33" y="20"/>
                      </a:cubicBezTo>
                      <a:cubicBezTo>
                        <a:pt x="33" y="20"/>
                        <a:pt x="30" y="22"/>
                        <a:pt x="30" y="22"/>
                      </a:cubicBezTo>
                      <a:cubicBezTo>
                        <a:pt x="25" y="21"/>
                        <a:pt x="25" y="21"/>
                        <a:pt x="23" y="17"/>
                      </a:cubicBezTo>
                      <a:cubicBezTo>
                        <a:pt x="23" y="15"/>
                        <a:pt x="23" y="15"/>
                        <a:pt x="23" y="15"/>
                      </a:cubicBezTo>
                      <a:lnTo>
                        <a:pt x="23" y="14"/>
                      </a:lnTo>
                      <a:close/>
                    </a:path>
                  </a:pathLst>
                </a:custGeom>
                <a:solidFill>
                  <a:srgbClr val="E60012"/>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nvGrpSpPr>
              <p:cNvPr id="19" name="íṥlíḓê"/>
              <p:cNvGrpSpPr/>
              <p:nvPr/>
            </p:nvGrpSpPr>
            <p:grpSpPr>
              <a:xfrm>
                <a:off x="4412452" y="3781425"/>
                <a:ext cx="2312689" cy="166461"/>
                <a:chOff x="6986588" y="3521075"/>
                <a:chExt cx="1654176" cy="119063"/>
              </a:xfrm>
            </p:grpSpPr>
            <p:sp>
              <p:nvSpPr>
                <p:cNvPr id="20" name="îSļiḋê"/>
                <p:cNvSpPr/>
                <p:nvPr/>
              </p:nvSpPr>
              <p:spPr bwMode="auto">
                <a:xfrm>
                  <a:off x="6986588" y="3521075"/>
                  <a:ext cx="155575" cy="119063"/>
                </a:xfrm>
                <a:custGeom>
                  <a:avLst/>
                  <a:gdLst>
                    <a:gd name="T0" fmla="*/ 84 w 98"/>
                    <a:gd name="T1" fmla="*/ 0 h 75"/>
                    <a:gd name="T2" fmla="*/ 59 w 98"/>
                    <a:gd name="T3" fmla="*/ 52 h 75"/>
                    <a:gd name="T4" fmla="*/ 57 w 98"/>
                    <a:gd name="T5" fmla="*/ 0 h 75"/>
                    <a:gd name="T6" fmla="*/ 40 w 98"/>
                    <a:gd name="T7" fmla="*/ 0 h 75"/>
                    <a:gd name="T8" fmla="*/ 15 w 98"/>
                    <a:gd name="T9" fmla="*/ 52 h 75"/>
                    <a:gd name="T10" fmla="*/ 15 w 98"/>
                    <a:gd name="T11" fmla="*/ 0 h 75"/>
                    <a:gd name="T12" fmla="*/ 0 w 98"/>
                    <a:gd name="T13" fmla="*/ 0 h 75"/>
                    <a:gd name="T14" fmla="*/ 2 w 98"/>
                    <a:gd name="T15" fmla="*/ 75 h 75"/>
                    <a:gd name="T16" fmla="*/ 19 w 98"/>
                    <a:gd name="T17" fmla="*/ 75 h 75"/>
                    <a:gd name="T18" fmla="*/ 44 w 98"/>
                    <a:gd name="T19" fmla="*/ 21 h 75"/>
                    <a:gd name="T20" fmla="*/ 46 w 98"/>
                    <a:gd name="T21" fmla="*/ 75 h 75"/>
                    <a:gd name="T22" fmla="*/ 63 w 98"/>
                    <a:gd name="T23" fmla="*/ 75 h 75"/>
                    <a:gd name="T24" fmla="*/ 98 w 98"/>
                    <a:gd name="T25" fmla="*/ 0 h 75"/>
                    <a:gd name="T26" fmla="*/ 84 w 98"/>
                    <a:gd name="T2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75">
                      <a:moveTo>
                        <a:pt x="84" y="0"/>
                      </a:moveTo>
                      <a:lnTo>
                        <a:pt x="59" y="52"/>
                      </a:lnTo>
                      <a:lnTo>
                        <a:pt x="57" y="0"/>
                      </a:lnTo>
                      <a:lnTo>
                        <a:pt x="40" y="0"/>
                      </a:lnTo>
                      <a:lnTo>
                        <a:pt x="15" y="52"/>
                      </a:lnTo>
                      <a:lnTo>
                        <a:pt x="15" y="0"/>
                      </a:lnTo>
                      <a:lnTo>
                        <a:pt x="0" y="0"/>
                      </a:lnTo>
                      <a:lnTo>
                        <a:pt x="2" y="75"/>
                      </a:lnTo>
                      <a:lnTo>
                        <a:pt x="19" y="75"/>
                      </a:lnTo>
                      <a:lnTo>
                        <a:pt x="44" y="21"/>
                      </a:lnTo>
                      <a:lnTo>
                        <a:pt x="46" y="75"/>
                      </a:lnTo>
                      <a:lnTo>
                        <a:pt x="63" y="75"/>
                      </a:lnTo>
                      <a:lnTo>
                        <a:pt x="98" y="0"/>
                      </a:lnTo>
                      <a:lnTo>
                        <a:pt x="8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1" name="îsľïḓê"/>
                <p:cNvSpPr/>
                <p:nvPr/>
              </p:nvSpPr>
              <p:spPr bwMode="auto">
                <a:xfrm>
                  <a:off x="7135813"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2" name="îṡļidê"/>
                <p:cNvSpPr/>
                <p:nvPr/>
              </p:nvSpPr>
              <p:spPr bwMode="auto">
                <a:xfrm>
                  <a:off x="7248526" y="3521075"/>
                  <a:ext cx="114300" cy="119063"/>
                </a:xfrm>
                <a:custGeom>
                  <a:avLst/>
                  <a:gdLst>
                    <a:gd name="T0" fmla="*/ 58 w 72"/>
                    <a:gd name="T1" fmla="*/ 0 h 75"/>
                    <a:gd name="T2" fmla="*/ 52 w 72"/>
                    <a:gd name="T3" fmla="*/ 29 h 75"/>
                    <a:gd name="T4" fmla="*/ 22 w 72"/>
                    <a:gd name="T5" fmla="*/ 29 h 75"/>
                    <a:gd name="T6" fmla="*/ 29 w 72"/>
                    <a:gd name="T7" fmla="*/ 0 h 75"/>
                    <a:gd name="T8" fmla="*/ 14 w 72"/>
                    <a:gd name="T9" fmla="*/ 0 h 75"/>
                    <a:gd name="T10" fmla="*/ 0 w 72"/>
                    <a:gd name="T11" fmla="*/ 75 h 75"/>
                    <a:gd name="T12" fmla="*/ 14 w 72"/>
                    <a:gd name="T13" fmla="*/ 75 h 75"/>
                    <a:gd name="T14" fmla="*/ 20 w 72"/>
                    <a:gd name="T15" fmla="*/ 42 h 75"/>
                    <a:gd name="T16" fmla="*/ 50 w 72"/>
                    <a:gd name="T17" fmla="*/ 42 h 75"/>
                    <a:gd name="T18" fmla="*/ 43 w 72"/>
                    <a:gd name="T19" fmla="*/ 75 h 75"/>
                    <a:gd name="T20" fmla="*/ 58 w 72"/>
                    <a:gd name="T21" fmla="*/ 75 h 75"/>
                    <a:gd name="T22" fmla="*/ 72 w 72"/>
                    <a:gd name="T23" fmla="*/ 0 h 75"/>
                    <a:gd name="T24" fmla="*/ 58 w 72"/>
                    <a:gd name="T2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75">
                      <a:moveTo>
                        <a:pt x="58" y="0"/>
                      </a:moveTo>
                      <a:lnTo>
                        <a:pt x="52" y="29"/>
                      </a:lnTo>
                      <a:lnTo>
                        <a:pt x="22" y="29"/>
                      </a:lnTo>
                      <a:lnTo>
                        <a:pt x="29" y="0"/>
                      </a:lnTo>
                      <a:lnTo>
                        <a:pt x="14" y="0"/>
                      </a:lnTo>
                      <a:lnTo>
                        <a:pt x="0" y="75"/>
                      </a:lnTo>
                      <a:lnTo>
                        <a:pt x="14" y="75"/>
                      </a:lnTo>
                      <a:lnTo>
                        <a:pt x="20" y="42"/>
                      </a:lnTo>
                      <a:lnTo>
                        <a:pt x="50" y="42"/>
                      </a:lnTo>
                      <a:lnTo>
                        <a:pt x="43" y="75"/>
                      </a:lnTo>
                      <a:lnTo>
                        <a:pt x="58" y="75"/>
                      </a:lnTo>
                      <a:lnTo>
                        <a:pt x="72"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3" name="îṡḻiḋê"/>
                <p:cNvSpPr/>
                <p:nvPr/>
              </p:nvSpPr>
              <p:spPr bwMode="auto">
                <a:xfrm>
                  <a:off x="7356476" y="3521075"/>
                  <a:ext cx="112713" cy="119063"/>
                </a:xfrm>
                <a:custGeom>
                  <a:avLst/>
                  <a:gdLst>
                    <a:gd name="T0" fmla="*/ 42 w 71"/>
                    <a:gd name="T1" fmla="*/ 0 h 75"/>
                    <a:gd name="T2" fmla="*/ 0 w 71"/>
                    <a:gd name="T3" fmla="*/ 75 h 75"/>
                    <a:gd name="T4" fmla="*/ 15 w 71"/>
                    <a:gd name="T5" fmla="*/ 75 h 75"/>
                    <a:gd name="T6" fmla="*/ 23 w 71"/>
                    <a:gd name="T7" fmla="*/ 59 h 75"/>
                    <a:gd name="T8" fmla="*/ 54 w 71"/>
                    <a:gd name="T9" fmla="*/ 59 h 75"/>
                    <a:gd name="T10" fmla="*/ 56 w 71"/>
                    <a:gd name="T11" fmla="*/ 75 h 75"/>
                    <a:gd name="T12" fmla="*/ 71 w 71"/>
                    <a:gd name="T13" fmla="*/ 75 h 75"/>
                    <a:gd name="T14" fmla="*/ 58 w 71"/>
                    <a:gd name="T15" fmla="*/ 0 h 75"/>
                    <a:gd name="T16" fmla="*/ 42 w 71"/>
                    <a:gd name="T17" fmla="*/ 0 h 75"/>
                    <a:gd name="T18" fmla="*/ 29 w 71"/>
                    <a:gd name="T19" fmla="*/ 46 h 75"/>
                    <a:gd name="T20" fmla="*/ 48 w 71"/>
                    <a:gd name="T21" fmla="*/ 17 h 75"/>
                    <a:gd name="T22" fmla="*/ 52 w 71"/>
                    <a:gd name="T23" fmla="*/ 46 h 75"/>
                    <a:gd name="T24" fmla="*/ 29 w 71"/>
                    <a:gd name="T25" fmla="*/ 4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5">
                      <a:moveTo>
                        <a:pt x="42" y="0"/>
                      </a:moveTo>
                      <a:lnTo>
                        <a:pt x="0" y="75"/>
                      </a:lnTo>
                      <a:lnTo>
                        <a:pt x="15" y="75"/>
                      </a:lnTo>
                      <a:lnTo>
                        <a:pt x="23" y="59"/>
                      </a:lnTo>
                      <a:lnTo>
                        <a:pt x="54" y="59"/>
                      </a:lnTo>
                      <a:lnTo>
                        <a:pt x="56" y="75"/>
                      </a:lnTo>
                      <a:lnTo>
                        <a:pt x="71" y="75"/>
                      </a:lnTo>
                      <a:lnTo>
                        <a:pt x="58" y="0"/>
                      </a:lnTo>
                      <a:lnTo>
                        <a:pt x="42" y="0"/>
                      </a:lnTo>
                      <a:close/>
                      <a:moveTo>
                        <a:pt x="29" y="46"/>
                      </a:moveTo>
                      <a:lnTo>
                        <a:pt x="48" y="17"/>
                      </a:lnTo>
                      <a:lnTo>
                        <a:pt x="52" y="46"/>
                      </a:lnTo>
                      <a:lnTo>
                        <a:pt x="29" y="4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4" name="iṩļîďê"/>
                <p:cNvSpPr/>
                <p:nvPr/>
              </p:nvSpPr>
              <p:spPr bwMode="auto">
                <a:xfrm>
                  <a:off x="7481888" y="3521075"/>
                  <a:ext cx="119063" cy="119063"/>
                </a:xfrm>
                <a:custGeom>
                  <a:avLst/>
                  <a:gdLst>
                    <a:gd name="T0" fmla="*/ 50 w 75"/>
                    <a:gd name="T1" fmla="*/ 50 h 75"/>
                    <a:gd name="T2" fmla="*/ 31 w 75"/>
                    <a:gd name="T3" fmla="*/ 0 h 75"/>
                    <a:gd name="T4" fmla="*/ 17 w 75"/>
                    <a:gd name="T5" fmla="*/ 0 h 75"/>
                    <a:gd name="T6" fmla="*/ 0 w 75"/>
                    <a:gd name="T7" fmla="*/ 75 h 75"/>
                    <a:gd name="T8" fmla="*/ 15 w 75"/>
                    <a:gd name="T9" fmla="*/ 75 h 75"/>
                    <a:gd name="T10" fmla="*/ 25 w 75"/>
                    <a:gd name="T11" fmla="*/ 25 h 75"/>
                    <a:gd name="T12" fmla="*/ 46 w 75"/>
                    <a:gd name="T13" fmla="*/ 75 h 75"/>
                    <a:gd name="T14" fmla="*/ 58 w 75"/>
                    <a:gd name="T15" fmla="*/ 75 h 75"/>
                    <a:gd name="T16" fmla="*/ 75 w 75"/>
                    <a:gd name="T17" fmla="*/ 0 h 75"/>
                    <a:gd name="T18" fmla="*/ 61 w 75"/>
                    <a:gd name="T19" fmla="*/ 0 h 75"/>
                    <a:gd name="T20" fmla="*/ 50 w 75"/>
                    <a:gd name="T21"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 h="75">
                      <a:moveTo>
                        <a:pt x="50" y="50"/>
                      </a:moveTo>
                      <a:lnTo>
                        <a:pt x="31" y="0"/>
                      </a:lnTo>
                      <a:lnTo>
                        <a:pt x="17" y="0"/>
                      </a:lnTo>
                      <a:lnTo>
                        <a:pt x="0" y="75"/>
                      </a:lnTo>
                      <a:lnTo>
                        <a:pt x="15" y="75"/>
                      </a:lnTo>
                      <a:lnTo>
                        <a:pt x="25" y="25"/>
                      </a:lnTo>
                      <a:lnTo>
                        <a:pt x="46" y="75"/>
                      </a:lnTo>
                      <a:lnTo>
                        <a:pt x="58" y="75"/>
                      </a:lnTo>
                      <a:lnTo>
                        <a:pt x="75" y="0"/>
                      </a:lnTo>
                      <a:lnTo>
                        <a:pt x="61" y="0"/>
                      </a:lnTo>
                      <a:lnTo>
                        <a:pt x="50" y="5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5" name="ïšļíḍè"/>
                <p:cNvSpPr/>
                <p:nvPr/>
              </p:nvSpPr>
              <p:spPr bwMode="auto">
                <a:xfrm>
                  <a:off x="7653338" y="3521075"/>
                  <a:ext cx="112713" cy="119063"/>
                </a:xfrm>
                <a:custGeom>
                  <a:avLst/>
                  <a:gdLst>
                    <a:gd name="T0" fmla="*/ 22 w 34"/>
                    <a:gd name="T1" fmla="*/ 20 h 36"/>
                    <a:gd name="T2" fmla="*/ 20 w 34"/>
                    <a:gd name="T3" fmla="*/ 26 h 36"/>
                    <a:gd name="T4" fmla="*/ 18 w 34"/>
                    <a:gd name="T5" fmla="*/ 29 h 36"/>
                    <a:gd name="T6" fmla="*/ 13 w 34"/>
                    <a:gd name="T7" fmla="*/ 30 h 36"/>
                    <a:gd name="T8" fmla="*/ 9 w 34"/>
                    <a:gd name="T9" fmla="*/ 29 h 36"/>
                    <a:gd name="T10" fmla="*/ 7 w 34"/>
                    <a:gd name="T11" fmla="*/ 25 h 36"/>
                    <a:gd name="T12" fmla="*/ 7 w 34"/>
                    <a:gd name="T13" fmla="*/ 24 h 36"/>
                    <a:gd name="T14" fmla="*/ 8 w 34"/>
                    <a:gd name="T15" fmla="*/ 19 h 36"/>
                    <a:gd name="T16" fmla="*/ 12 w 34"/>
                    <a:gd name="T17" fmla="*/ 0 h 36"/>
                    <a:gd name="T18" fmla="*/ 5 w 34"/>
                    <a:gd name="T19" fmla="*/ 0 h 36"/>
                    <a:gd name="T20" fmla="*/ 1 w 34"/>
                    <a:gd name="T21" fmla="*/ 19 h 36"/>
                    <a:gd name="T22" fmla="*/ 0 w 34"/>
                    <a:gd name="T23" fmla="*/ 23 h 36"/>
                    <a:gd name="T24" fmla="*/ 0 w 34"/>
                    <a:gd name="T25" fmla="*/ 25 h 36"/>
                    <a:gd name="T26" fmla="*/ 3 w 34"/>
                    <a:gd name="T27" fmla="*/ 33 h 36"/>
                    <a:gd name="T28" fmla="*/ 13 w 34"/>
                    <a:gd name="T29" fmla="*/ 36 h 36"/>
                    <a:gd name="T30" fmla="*/ 22 w 34"/>
                    <a:gd name="T31" fmla="*/ 34 h 36"/>
                    <a:gd name="T32" fmla="*/ 27 w 34"/>
                    <a:gd name="T33" fmla="*/ 29 h 36"/>
                    <a:gd name="T34" fmla="*/ 30 w 34"/>
                    <a:gd name="T35" fmla="*/ 20 h 36"/>
                    <a:gd name="T36" fmla="*/ 34 w 34"/>
                    <a:gd name="T37" fmla="*/ 0 h 36"/>
                    <a:gd name="T38" fmla="*/ 26 w 34"/>
                    <a:gd name="T39" fmla="*/ 0 h 36"/>
                    <a:gd name="T40" fmla="*/ 22 w 34"/>
                    <a:gd name="T41"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 h="36">
                      <a:moveTo>
                        <a:pt x="22" y="20"/>
                      </a:moveTo>
                      <a:cubicBezTo>
                        <a:pt x="22" y="23"/>
                        <a:pt x="21" y="25"/>
                        <a:pt x="20" y="26"/>
                      </a:cubicBezTo>
                      <a:cubicBezTo>
                        <a:pt x="20" y="28"/>
                        <a:pt x="19" y="29"/>
                        <a:pt x="18" y="29"/>
                      </a:cubicBezTo>
                      <a:cubicBezTo>
                        <a:pt x="17" y="30"/>
                        <a:pt x="15" y="30"/>
                        <a:pt x="13" y="30"/>
                      </a:cubicBezTo>
                      <a:cubicBezTo>
                        <a:pt x="11" y="30"/>
                        <a:pt x="10" y="30"/>
                        <a:pt x="9" y="29"/>
                      </a:cubicBezTo>
                      <a:cubicBezTo>
                        <a:pt x="8" y="28"/>
                        <a:pt x="7" y="27"/>
                        <a:pt x="7" y="25"/>
                      </a:cubicBezTo>
                      <a:cubicBezTo>
                        <a:pt x="7" y="25"/>
                        <a:pt x="7" y="25"/>
                        <a:pt x="7" y="24"/>
                      </a:cubicBezTo>
                      <a:cubicBezTo>
                        <a:pt x="8" y="19"/>
                        <a:pt x="8" y="19"/>
                        <a:pt x="8" y="19"/>
                      </a:cubicBezTo>
                      <a:cubicBezTo>
                        <a:pt x="12" y="0"/>
                        <a:pt x="12" y="0"/>
                        <a:pt x="12" y="0"/>
                      </a:cubicBezTo>
                      <a:cubicBezTo>
                        <a:pt x="5" y="0"/>
                        <a:pt x="5" y="0"/>
                        <a:pt x="5" y="0"/>
                      </a:cubicBezTo>
                      <a:cubicBezTo>
                        <a:pt x="1" y="19"/>
                        <a:pt x="1" y="19"/>
                        <a:pt x="1" y="19"/>
                      </a:cubicBezTo>
                      <a:cubicBezTo>
                        <a:pt x="1" y="21"/>
                        <a:pt x="0" y="23"/>
                        <a:pt x="0" y="23"/>
                      </a:cubicBezTo>
                      <a:cubicBezTo>
                        <a:pt x="0" y="24"/>
                        <a:pt x="0" y="25"/>
                        <a:pt x="0" y="25"/>
                      </a:cubicBezTo>
                      <a:cubicBezTo>
                        <a:pt x="0" y="29"/>
                        <a:pt x="1" y="31"/>
                        <a:pt x="3" y="33"/>
                      </a:cubicBezTo>
                      <a:cubicBezTo>
                        <a:pt x="6" y="35"/>
                        <a:pt x="9" y="36"/>
                        <a:pt x="13" y="36"/>
                      </a:cubicBezTo>
                      <a:cubicBezTo>
                        <a:pt x="16" y="36"/>
                        <a:pt x="19" y="36"/>
                        <a:pt x="22" y="34"/>
                      </a:cubicBezTo>
                      <a:cubicBezTo>
                        <a:pt x="24" y="33"/>
                        <a:pt x="25" y="31"/>
                        <a:pt x="27" y="29"/>
                      </a:cubicBezTo>
                      <a:cubicBezTo>
                        <a:pt x="28" y="27"/>
                        <a:pt x="29" y="24"/>
                        <a:pt x="30" y="20"/>
                      </a:cubicBezTo>
                      <a:cubicBezTo>
                        <a:pt x="34" y="0"/>
                        <a:pt x="34" y="0"/>
                        <a:pt x="34" y="0"/>
                      </a:cubicBezTo>
                      <a:cubicBezTo>
                        <a:pt x="26" y="0"/>
                        <a:pt x="26" y="0"/>
                        <a:pt x="26" y="0"/>
                      </a:cubicBezTo>
                      <a:lnTo>
                        <a:pt x="22" y="2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6" name="iśḷïḑè"/>
                <p:cNvSpPr/>
                <p:nvPr/>
              </p:nvSpPr>
              <p:spPr bwMode="auto">
                <a:xfrm>
                  <a:off x="7766051" y="3521075"/>
                  <a:ext cx="115888" cy="119063"/>
                </a:xfrm>
                <a:custGeom>
                  <a:avLst/>
                  <a:gdLst>
                    <a:gd name="T0" fmla="*/ 58 w 73"/>
                    <a:gd name="T1" fmla="*/ 0 h 75"/>
                    <a:gd name="T2" fmla="*/ 50 w 73"/>
                    <a:gd name="T3" fmla="*/ 50 h 75"/>
                    <a:gd name="T4" fmla="*/ 29 w 73"/>
                    <a:gd name="T5" fmla="*/ 0 h 75"/>
                    <a:gd name="T6" fmla="*/ 15 w 73"/>
                    <a:gd name="T7" fmla="*/ 0 h 75"/>
                    <a:gd name="T8" fmla="*/ 0 w 73"/>
                    <a:gd name="T9" fmla="*/ 75 h 75"/>
                    <a:gd name="T10" fmla="*/ 13 w 73"/>
                    <a:gd name="T11" fmla="*/ 75 h 75"/>
                    <a:gd name="T12" fmla="*/ 23 w 73"/>
                    <a:gd name="T13" fmla="*/ 25 h 75"/>
                    <a:gd name="T14" fmla="*/ 44 w 73"/>
                    <a:gd name="T15" fmla="*/ 75 h 75"/>
                    <a:gd name="T16" fmla="*/ 58 w 73"/>
                    <a:gd name="T17" fmla="*/ 75 h 75"/>
                    <a:gd name="T18" fmla="*/ 73 w 73"/>
                    <a:gd name="T19" fmla="*/ 0 h 75"/>
                    <a:gd name="T20" fmla="*/ 58 w 73"/>
                    <a:gd name="T21"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 h="75">
                      <a:moveTo>
                        <a:pt x="58" y="0"/>
                      </a:moveTo>
                      <a:lnTo>
                        <a:pt x="50" y="50"/>
                      </a:lnTo>
                      <a:lnTo>
                        <a:pt x="29" y="0"/>
                      </a:lnTo>
                      <a:lnTo>
                        <a:pt x="15" y="0"/>
                      </a:lnTo>
                      <a:lnTo>
                        <a:pt x="0" y="75"/>
                      </a:lnTo>
                      <a:lnTo>
                        <a:pt x="13" y="75"/>
                      </a:lnTo>
                      <a:lnTo>
                        <a:pt x="23" y="25"/>
                      </a:lnTo>
                      <a:lnTo>
                        <a:pt x="44" y="75"/>
                      </a:lnTo>
                      <a:lnTo>
                        <a:pt x="58" y="75"/>
                      </a:lnTo>
                      <a:lnTo>
                        <a:pt x="73" y="0"/>
                      </a:lnTo>
                      <a:lnTo>
                        <a:pt x="58"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7" name="íş1iḓe"/>
                <p:cNvSpPr/>
                <p:nvPr/>
              </p:nvSpPr>
              <p:spPr bwMode="auto">
                <a:xfrm>
                  <a:off x="7881938" y="3521075"/>
                  <a:ext cx="49213" cy="119063"/>
                </a:xfrm>
                <a:custGeom>
                  <a:avLst/>
                  <a:gdLst>
                    <a:gd name="T0" fmla="*/ 0 w 31"/>
                    <a:gd name="T1" fmla="*/ 75 h 75"/>
                    <a:gd name="T2" fmla="*/ 14 w 31"/>
                    <a:gd name="T3" fmla="*/ 75 h 75"/>
                    <a:gd name="T4" fmla="*/ 31 w 31"/>
                    <a:gd name="T5" fmla="*/ 0 h 75"/>
                    <a:gd name="T6" fmla="*/ 14 w 31"/>
                    <a:gd name="T7" fmla="*/ 0 h 75"/>
                    <a:gd name="T8" fmla="*/ 0 w 31"/>
                    <a:gd name="T9" fmla="*/ 75 h 75"/>
                  </a:gdLst>
                  <a:ahLst/>
                  <a:cxnLst>
                    <a:cxn ang="0">
                      <a:pos x="T0" y="T1"/>
                    </a:cxn>
                    <a:cxn ang="0">
                      <a:pos x="T2" y="T3"/>
                    </a:cxn>
                    <a:cxn ang="0">
                      <a:pos x="T4" y="T5"/>
                    </a:cxn>
                    <a:cxn ang="0">
                      <a:pos x="T6" y="T7"/>
                    </a:cxn>
                    <a:cxn ang="0">
                      <a:pos x="T8" y="T9"/>
                    </a:cxn>
                  </a:cxnLst>
                  <a:rect l="0" t="0" r="r" b="b"/>
                  <a:pathLst>
                    <a:path w="31" h="75">
                      <a:moveTo>
                        <a:pt x="0" y="75"/>
                      </a:moveTo>
                      <a:lnTo>
                        <a:pt x="14" y="75"/>
                      </a:lnTo>
                      <a:lnTo>
                        <a:pt x="31"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8" name="îšḻïḋè"/>
                <p:cNvSpPr/>
                <p:nvPr/>
              </p:nvSpPr>
              <p:spPr bwMode="auto">
                <a:xfrm>
                  <a:off x="7940676" y="3521075"/>
                  <a:ext cx="109538" cy="119063"/>
                </a:xfrm>
                <a:custGeom>
                  <a:avLst/>
                  <a:gdLst>
                    <a:gd name="T0" fmla="*/ 54 w 69"/>
                    <a:gd name="T1" fmla="*/ 0 h 75"/>
                    <a:gd name="T2" fmla="*/ 23 w 69"/>
                    <a:gd name="T3" fmla="*/ 57 h 75"/>
                    <a:gd name="T4" fmla="*/ 15 w 69"/>
                    <a:gd name="T5" fmla="*/ 0 h 75"/>
                    <a:gd name="T6" fmla="*/ 0 w 69"/>
                    <a:gd name="T7" fmla="*/ 0 h 75"/>
                    <a:gd name="T8" fmla="*/ 13 w 69"/>
                    <a:gd name="T9" fmla="*/ 75 h 75"/>
                    <a:gd name="T10" fmla="*/ 29 w 69"/>
                    <a:gd name="T11" fmla="*/ 75 h 75"/>
                    <a:gd name="T12" fmla="*/ 69 w 69"/>
                    <a:gd name="T13" fmla="*/ 0 h 75"/>
                    <a:gd name="T14" fmla="*/ 54 w 69"/>
                    <a:gd name="T15" fmla="*/ 0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75">
                      <a:moveTo>
                        <a:pt x="54" y="0"/>
                      </a:moveTo>
                      <a:lnTo>
                        <a:pt x="23" y="57"/>
                      </a:lnTo>
                      <a:lnTo>
                        <a:pt x="15" y="0"/>
                      </a:lnTo>
                      <a:lnTo>
                        <a:pt x="0" y="0"/>
                      </a:lnTo>
                      <a:lnTo>
                        <a:pt x="13" y="75"/>
                      </a:lnTo>
                      <a:lnTo>
                        <a:pt x="29" y="75"/>
                      </a:lnTo>
                      <a:lnTo>
                        <a:pt x="69" y="0"/>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29" name="iśḷîďê"/>
                <p:cNvSpPr/>
                <p:nvPr/>
              </p:nvSpPr>
              <p:spPr bwMode="auto">
                <a:xfrm>
                  <a:off x="8037513" y="3521075"/>
                  <a:ext cx="111125" cy="119063"/>
                </a:xfrm>
                <a:custGeom>
                  <a:avLst/>
                  <a:gdLst>
                    <a:gd name="T0" fmla="*/ 68 w 70"/>
                    <a:gd name="T1" fmla="*/ 12 h 75"/>
                    <a:gd name="T2" fmla="*/ 70 w 70"/>
                    <a:gd name="T3" fmla="*/ 0 h 75"/>
                    <a:gd name="T4" fmla="*/ 16 w 70"/>
                    <a:gd name="T5" fmla="*/ 0 h 75"/>
                    <a:gd name="T6" fmla="*/ 0 w 70"/>
                    <a:gd name="T7" fmla="*/ 75 h 75"/>
                    <a:gd name="T8" fmla="*/ 58 w 70"/>
                    <a:gd name="T9" fmla="*/ 75 h 75"/>
                    <a:gd name="T10" fmla="*/ 60 w 70"/>
                    <a:gd name="T11" fmla="*/ 63 h 75"/>
                    <a:gd name="T12" fmla="*/ 16 w 70"/>
                    <a:gd name="T13" fmla="*/ 63 h 75"/>
                    <a:gd name="T14" fmla="*/ 22 w 70"/>
                    <a:gd name="T15" fmla="*/ 42 h 75"/>
                    <a:gd name="T16" fmla="*/ 60 w 70"/>
                    <a:gd name="T17" fmla="*/ 42 h 75"/>
                    <a:gd name="T18" fmla="*/ 62 w 70"/>
                    <a:gd name="T19" fmla="*/ 29 h 75"/>
                    <a:gd name="T20" fmla="*/ 24 w 70"/>
                    <a:gd name="T21" fmla="*/ 29 h 75"/>
                    <a:gd name="T22" fmla="*/ 29 w 70"/>
                    <a:gd name="T23" fmla="*/ 12 h 75"/>
                    <a:gd name="T24" fmla="*/ 68 w 70"/>
                    <a:gd name="T25"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5">
                      <a:moveTo>
                        <a:pt x="68" y="12"/>
                      </a:moveTo>
                      <a:lnTo>
                        <a:pt x="70" y="0"/>
                      </a:lnTo>
                      <a:lnTo>
                        <a:pt x="16" y="0"/>
                      </a:lnTo>
                      <a:lnTo>
                        <a:pt x="0" y="75"/>
                      </a:lnTo>
                      <a:lnTo>
                        <a:pt x="58" y="75"/>
                      </a:lnTo>
                      <a:lnTo>
                        <a:pt x="60" y="63"/>
                      </a:lnTo>
                      <a:lnTo>
                        <a:pt x="16" y="63"/>
                      </a:lnTo>
                      <a:lnTo>
                        <a:pt x="22" y="42"/>
                      </a:lnTo>
                      <a:lnTo>
                        <a:pt x="60" y="42"/>
                      </a:lnTo>
                      <a:lnTo>
                        <a:pt x="62" y="29"/>
                      </a:lnTo>
                      <a:lnTo>
                        <a:pt x="24" y="29"/>
                      </a:lnTo>
                      <a:lnTo>
                        <a:pt x="29" y="12"/>
                      </a:lnTo>
                      <a:lnTo>
                        <a:pt x="68"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0" name="íşlîḓê"/>
                <p:cNvSpPr/>
                <p:nvPr/>
              </p:nvSpPr>
              <p:spPr bwMode="auto">
                <a:xfrm>
                  <a:off x="8145463" y="3521075"/>
                  <a:ext cx="115888" cy="119063"/>
                </a:xfrm>
                <a:custGeom>
                  <a:avLst/>
                  <a:gdLst>
                    <a:gd name="T0" fmla="*/ 30 w 35"/>
                    <a:gd name="T1" fmla="*/ 1 h 36"/>
                    <a:gd name="T2" fmla="*/ 24 w 35"/>
                    <a:gd name="T3" fmla="*/ 0 h 36"/>
                    <a:gd name="T4" fmla="*/ 8 w 35"/>
                    <a:gd name="T5" fmla="*/ 0 h 36"/>
                    <a:gd name="T6" fmla="*/ 0 w 35"/>
                    <a:gd name="T7" fmla="*/ 36 h 36"/>
                    <a:gd name="T8" fmla="*/ 8 w 35"/>
                    <a:gd name="T9" fmla="*/ 36 h 36"/>
                    <a:gd name="T10" fmla="*/ 11 w 35"/>
                    <a:gd name="T11" fmla="*/ 21 h 36"/>
                    <a:gd name="T12" fmla="*/ 14 w 35"/>
                    <a:gd name="T13" fmla="*/ 21 h 36"/>
                    <a:gd name="T14" fmla="*/ 17 w 35"/>
                    <a:gd name="T15" fmla="*/ 22 h 36"/>
                    <a:gd name="T16" fmla="*/ 21 w 35"/>
                    <a:gd name="T17" fmla="*/ 26 h 36"/>
                    <a:gd name="T18" fmla="*/ 24 w 35"/>
                    <a:gd name="T19" fmla="*/ 36 h 36"/>
                    <a:gd name="T20" fmla="*/ 32 w 35"/>
                    <a:gd name="T21" fmla="*/ 36 h 36"/>
                    <a:gd name="T22" fmla="*/ 27 w 35"/>
                    <a:gd name="T23" fmla="*/ 24 h 36"/>
                    <a:gd name="T24" fmla="*/ 24 w 35"/>
                    <a:gd name="T25" fmla="*/ 21 h 36"/>
                    <a:gd name="T26" fmla="*/ 32 w 35"/>
                    <a:gd name="T27" fmla="*/ 17 h 36"/>
                    <a:gd name="T28" fmla="*/ 35 w 35"/>
                    <a:gd name="T29" fmla="*/ 9 h 36"/>
                    <a:gd name="T30" fmla="*/ 34 w 35"/>
                    <a:gd name="T31" fmla="*/ 4 h 36"/>
                    <a:gd name="T32" fmla="*/ 30 w 35"/>
                    <a:gd name="T33" fmla="*/ 1 h 36"/>
                    <a:gd name="T34" fmla="*/ 27 w 35"/>
                    <a:gd name="T35" fmla="*/ 13 h 36"/>
                    <a:gd name="T36" fmla="*/ 24 w 35"/>
                    <a:gd name="T37" fmla="*/ 15 h 36"/>
                    <a:gd name="T38" fmla="*/ 16 w 35"/>
                    <a:gd name="T39" fmla="*/ 16 h 36"/>
                    <a:gd name="T40" fmla="*/ 12 w 35"/>
                    <a:gd name="T41" fmla="*/ 16 h 36"/>
                    <a:gd name="T42" fmla="*/ 14 w 35"/>
                    <a:gd name="T43" fmla="*/ 6 h 36"/>
                    <a:gd name="T44" fmla="*/ 22 w 35"/>
                    <a:gd name="T45" fmla="*/ 6 h 36"/>
                    <a:gd name="T46" fmla="*/ 26 w 35"/>
                    <a:gd name="T47" fmla="*/ 7 h 36"/>
                    <a:gd name="T48" fmla="*/ 28 w 35"/>
                    <a:gd name="T49" fmla="*/ 10 h 36"/>
                    <a:gd name="T50" fmla="*/ 27 w 35"/>
                    <a:gd name="T51"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36">
                      <a:moveTo>
                        <a:pt x="30" y="1"/>
                      </a:moveTo>
                      <a:cubicBezTo>
                        <a:pt x="28" y="0"/>
                        <a:pt x="26" y="0"/>
                        <a:pt x="24" y="0"/>
                      </a:cubicBezTo>
                      <a:cubicBezTo>
                        <a:pt x="8" y="0"/>
                        <a:pt x="8" y="0"/>
                        <a:pt x="8" y="0"/>
                      </a:cubicBezTo>
                      <a:cubicBezTo>
                        <a:pt x="0" y="36"/>
                        <a:pt x="0" y="36"/>
                        <a:pt x="0" y="36"/>
                      </a:cubicBezTo>
                      <a:cubicBezTo>
                        <a:pt x="8" y="36"/>
                        <a:pt x="8" y="36"/>
                        <a:pt x="8" y="36"/>
                      </a:cubicBezTo>
                      <a:cubicBezTo>
                        <a:pt x="11" y="21"/>
                        <a:pt x="11" y="21"/>
                        <a:pt x="11" y="21"/>
                      </a:cubicBezTo>
                      <a:cubicBezTo>
                        <a:pt x="14" y="21"/>
                        <a:pt x="14" y="21"/>
                        <a:pt x="14" y="21"/>
                      </a:cubicBezTo>
                      <a:cubicBezTo>
                        <a:pt x="15" y="21"/>
                        <a:pt x="17" y="21"/>
                        <a:pt x="17" y="22"/>
                      </a:cubicBezTo>
                      <a:cubicBezTo>
                        <a:pt x="18" y="22"/>
                        <a:pt x="20" y="24"/>
                        <a:pt x="21" y="26"/>
                      </a:cubicBezTo>
                      <a:cubicBezTo>
                        <a:pt x="22" y="31"/>
                        <a:pt x="24" y="34"/>
                        <a:pt x="24" y="36"/>
                      </a:cubicBezTo>
                      <a:cubicBezTo>
                        <a:pt x="32" y="36"/>
                        <a:pt x="32" y="36"/>
                        <a:pt x="32" y="36"/>
                      </a:cubicBezTo>
                      <a:cubicBezTo>
                        <a:pt x="30" y="31"/>
                        <a:pt x="28" y="27"/>
                        <a:pt x="27" y="24"/>
                      </a:cubicBezTo>
                      <a:cubicBezTo>
                        <a:pt x="26" y="23"/>
                        <a:pt x="25" y="21"/>
                        <a:pt x="24" y="21"/>
                      </a:cubicBezTo>
                      <a:cubicBezTo>
                        <a:pt x="28" y="20"/>
                        <a:pt x="30" y="19"/>
                        <a:pt x="32" y="17"/>
                      </a:cubicBezTo>
                      <a:cubicBezTo>
                        <a:pt x="34" y="15"/>
                        <a:pt x="35" y="13"/>
                        <a:pt x="35" y="9"/>
                      </a:cubicBezTo>
                      <a:cubicBezTo>
                        <a:pt x="35" y="7"/>
                        <a:pt x="34" y="6"/>
                        <a:pt x="34" y="4"/>
                      </a:cubicBezTo>
                      <a:cubicBezTo>
                        <a:pt x="33" y="3"/>
                        <a:pt x="31" y="2"/>
                        <a:pt x="30" y="1"/>
                      </a:cubicBezTo>
                      <a:close/>
                      <a:moveTo>
                        <a:pt x="27" y="13"/>
                      </a:moveTo>
                      <a:cubicBezTo>
                        <a:pt x="26" y="14"/>
                        <a:pt x="25" y="14"/>
                        <a:pt x="24" y="15"/>
                      </a:cubicBezTo>
                      <a:cubicBezTo>
                        <a:pt x="22" y="15"/>
                        <a:pt x="20" y="16"/>
                        <a:pt x="16" y="16"/>
                      </a:cubicBezTo>
                      <a:cubicBezTo>
                        <a:pt x="12" y="16"/>
                        <a:pt x="12" y="16"/>
                        <a:pt x="12" y="16"/>
                      </a:cubicBezTo>
                      <a:cubicBezTo>
                        <a:pt x="14" y="6"/>
                        <a:pt x="14" y="6"/>
                        <a:pt x="14" y="6"/>
                      </a:cubicBezTo>
                      <a:cubicBezTo>
                        <a:pt x="22" y="6"/>
                        <a:pt x="22" y="6"/>
                        <a:pt x="22" y="6"/>
                      </a:cubicBezTo>
                      <a:cubicBezTo>
                        <a:pt x="24" y="6"/>
                        <a:pt x="25" y="6"/>
                        <a:pt x="26" y="7"/>
                      </a:cubicBezTo>
                      <a:cubicBezTo>
                        <a:pt x="27" y="7"/>
                        <a:pt x="28" y="8"/>
                        <a:pt x="28" y="10"/>
                      </a:cubicBezTo>
                      <a:cubicBezTo>
                        <a:pt x="28" y="11"/>
                        <a:pt x="27" y="12"/>
                        <a:pt x="27" y="1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1" name="í$ḻiḋê"/>
                <p:cNvSpPr/>
                <p:nvPr/>
              </p:nvSpPr>
              <p:spPr bwMode="auto">
                <a:xfrm>
                  <a:off x="8267701" y="3521075"/>
                  <a:ext cx="98425" cy="119063"/>
                </a:xfrm>
                <a:custGeom>
                  <a:avLst/>
                  <a:gdLst>
                    <a:gd name="T0" fmla="*/ 17 w 30"/>
                    <a:gd name="T1" fmla="*/ 5 h 36"/>
                    <a:gd name="T2" fmla="*/ 22 w 30"/>
                    <a:gd name="T3" fmla="*/ 7 h 36"/>
                    <a:gd name="T4" fmla="*/ 23 w 30"/>
                    <a:gd name="T5" fmla="*/ 11 h 36"/>
                    <a:gd name="T6" fmla="*/ 30 w 30"/>
                    <a:gd name="T7" fmla="*/ 10 h 36"/>
                    <a:gd name="T8" fmla="*/ 27 w 30"/>
                    <a:gd name="T9" fmla="*/ 3 h 36"/>
                    <a:gd name="T10" fmla="*/ 17 w 30"/>
                    <a:gd name="T11" fmla="*/ 0 h 36"/>
                    <a:gd name="T12" fmla="*/ 8 w 30"/>
                    <a:gd name="T13" fmla="*/ 3 h 36"/>
                    <a:gd name="T14" fmla="*/ 4 w 30"/>
                    <a:gd name="T15" fmla="*/ 10 h 36"/>
                    <a:gd name="T16" fmla="*/ 6 w 30"/>
                    <a:gd name="T17" fmla="*/ 14 h 36"/>
                    <a:gd name="T18" fmla="*/ 8 w 30"/>
                    <a:gd name="T19" fmla="*/ 18 h 36"/>
                    <a:gd name="T20" fmla="*/ 15 w 30"/>
                    <a:gd name="T21" fmla="*/ 21 h 36"/>
                    <a:gd name="T22" fmla="*/ 20 w 30"/>
                    <a:gd name="T23" fmla="*/ 23 h 36"/>
                    <a:gd name="T24" fmla="*/ 21 w 30"/>
                    <a:gd name="T25" fmla="*/ 26 h 36"/>
                    <a:gd name="T26" fmla="*/ 19 w 30"/>
                    <a:gd name="T27" fmla="*/ 29 h 36"/>
                    <a:gd name="T28" fmla="*/ 14 w 30"/>
                    <a:gd name="T29" fmla="*/ 30 h 36"/>
                    <a:gd name="T30" fmla="*/ 8 w 30"/>
                    <a:gd name="T31" fmla="*/ 28 h 36"/>
                    <a:gd name="T32" fmla="*/ 7 w 30"/>
                    <a:gd name="T33" fmla="*/ 24 h 36"/>
                    <a:gd name="T34" fmla="*/ 0 w 30"/>
                    <a:gd name="T35" fmla="*/ 24 h 36"/>
                    <a:gd name="T36" fmla="*/ 1 w 30"/>
                    <a:gd name="T37" fmla="*/ 30 h 36"/>
                    <a:gd name="T38" fmla="*/ 6 w 30"/>
                    <a:gd name="T39" fmla="*/ 35 h 36"/>
                    <a:gd name="T40" fmla="*/ 14 w 30"/>
                    <a:gd name="T41" fmla="*/ 36 h 36"/>
                    <a:gd name="T42" fmla="*/ 24 w 30"/>
                    <a:gd name="T43" fmla="*/ 33 h 36"/>
                    <a:gd name="T44" fmla="*/ 28 w 30"/>
                    <a:gd name="T45" fmla="*/ 25 h 36"/>
                    <a:gd name="T46" fmla="*/ 26 w 30"/>
                    <a:gd name="T47" fmla="*/ 19 h 36"/>
                    <a:gd name="T48" fmla="*/ 18 w 30"/>
                    <a:gd name="T49" fmla="*/ 14 h 36"/>
                    <a:gd name="T50" fmla="*/ 13 w 30"/>
                    <a:gd name="T51" fmla="*/ 12 h 36"/>
                    <a:gd name="T52" fmla="*/ 11 w 30"/>
                    <a:gd name="T53" fmla="*/ 9 h 36"/>
                    <a:gd name="T54" fmla="*/ 13 w 30"/>
                    <a:gd name="T55" fmla="*/ 6 h 36"/>
                    <a:gd name="T56" fmla="*/ 17 w 30"/>
                    <a:gd name="T57"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 h="36">
                      <a:moveTo>
                        <a:pt x="17" y="5"/>
                      </a:moveTo>
                      <a:cubicBezTo>
                        <a:pt x="19" y="5"/>
                        <a:pt x="21" y="6"/>
                        <a:pt x="22" y="7"/>
                      </a:cubicBezTo>
                      <a:cubicBezTo>
                        <a:pt x="23" y="8"/>
                        <a:pt x="23" y="9"/>
                        <a:pt x="23" y="11"/>
                      </a:cubicBezTo>
                      <a:cubicBezTo>
                        <a:pt x="30" y="10"/>
                        <a:pt x="30" y="10"/>
                        <a:pt x="30" y="10"/>
                      </a:cubicBezTo>
                      <a:cubicBezTo>
                        <a:pt x="30" y="7"/>
                        <a:pt x="29" y="4"/>
                        <a:pt x="27" y="3"/>
                      </a:cubicBezTo>
                      <a:cubicBezTo>
                        <a:pt x="24" y="1"/>
                        <a:pt x="21" y="0"/>
                        <a:pt x="17" y="0"/>
                      </a:cubicBezTo>
                      <a:cubicBezTo>
                        <a:pt x="13" y="0"/>
                        <a:pt x="10" y="1"/>
                        <a:pt x="8" y="3"/>
                      </a:cubicBezTo>
                      <a:cubicBezTo>
                        <a:pt x="5" y="5"/>
                        <a:pt x="4" y="7"/>
                        <a:pt x="4" y="10"/>
                      </a:cubicBezTo>
                      <a:cubicBezTo>
                        <a:pt x="4" y="12"/>
                        <a:pt x="5" y="13"/>
                        <a:pt x="6" y="14"/>
                      </a:cubicBezTo>
                      <a:cubicBezTo>
                        <a:pt x="6" y="16"/>
                        <a:pt x="7" y="17"/>
                        <a:pt x="8" y="18"/>
                      </a:cubicBezTo>
                      <a:cubicBezTo>
                        <a:pt x="10" y="18"/>
                        <a:pt x="12" y="19"/>
                        <a:pt x="15" y="21"/>
                      </a:cubicBezTo>
                      <a:cubicBezTo>
                        <a:pt x="17" y="22"/>
                        <a:pt x="19" y="23"/>
                        <a:pt x="20" y="23"/>
                      </a:cubicBezTo>
                      <a:cubicBezTo>
                        <a:pt x="20" y="24"/>
                        <a:pt x="21" y="25"/>
                        <a:pt x="21" y="26"/>
                      </a:cubicBezTo>
                      <a:cubicBezTo>
                        <a:pt x="21" y="27"/>
                        <a:pt x="20" y="28"/>
                        <a:pt x="19" y="29"/>
                      </a:cubicBezTo>
                      <a:cubicBezTo>
                        <a:pt x="18" y="30"/>
                        <a:pt x="16" y="30"/>
                        <a:pt x="14" y="30"/>
                      </a:cubicBezTo>
                      <a:cubicBezTo>
                        <a:pt x="11" y="30"/>
                        <a:pt x="9" y="30"/>
                        <a:pt x="8" y="28"/>
                      </a:cubicBezTo>
                      <a:cubicBezTo>
                        <a:pt x="8" y="28"/>
                        <a:pt x="7" y="26"/>
                        <a:pt x="7" y="24"/>
                      </a:cubicBezTo>
                      <a:cubicBezTo>
                        <a:pt x="0" y="24"/>
                        <a:pt x="0" y="24"/>
                        <a:pt x="0" y="24"/>
                      </a:cubicBezTo>
                      <a:cubicBezTo>
                        <a:pt x="0" y="27"/>
                        <a:pt x="0" y="29"/>
                        <a:pt x="1" y="30"/>
                      </a:cubicBezTo>
                      <a:cubicBezTo>
                        <a:pt x="2" y="32"/>
                        <a:pt x="4" y="34"/>
                        <a:pt x="6" y="35"/>
                      </a:cubicBezTo>
                      <a:cubicBezTo>
                        <a:pt x="8" y="36"/>
                        <a:pt x="11" y="36"/>
                        <a:pt x="14" y="36"/>
                      </a:cubicBezTo>
                      <a:cubicBezTo>
                        <a:pt x="18" y="36"/>
                        <a:pt x="22" y="35"/>
                        <a:pt x="24" y="33"/>
                      </a:cubicBezTo>
                      <a:cubicBezTo>
                        <a:pt x="27" y="31"/>
                        <a:pt x="28" y="28"/>
                        <a:pt x="28" y="25"/>
                      </a:cubicBezTo>
                      <a:cubicBezTo>
                        <a:pt x="28" y="22"/>
                        <a:pt x="27" y="20"/>
                        <a:pt x="26" y="19"/>
                      </a:cubicBezTo>
                      <a:cubicBezTo>
                        <a:pt x="25" y="18"/>
                        <a:pt x="22" y="16"/>
                        <a:pt x="18" y="14"/>
                      </a:cubicBezTo>
                      <a:cubicBezTo>
                        <a:pt x="15" y="13"/>
                        <a:pt x="13" y="12"/>
                        <a:pt x="13" y="12"/>
                      </a:cubicBezTo>
                      <a:cubicBezTo>
                        <a:pt x="12" y="11"/>
                        <a:pt x="11" y="10"/>
                        <a:pt x="11" y="9"/>
                      </a:cubicBezTo>
                      <a:cubicBezTo>
                        <a:pt x="11" y="8"/>
                        <a:pt x="12" y="7"/>
                        <a:pt x="13" y="6"/>
                      </a:cubicBezTo>
                      <a:cubicBezTo>
                        <a:pt x="14" y="6"/>
                        <a:pt x="15" y="5"/>
                        <a:pt x="17" y="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2" name="iŝḻîďè"/>
                <p:cNvSpPr/>
                <p:nvPr/>
              </p:nvSpPr>
              <p:spPr bwMode="auto">
                <a:xfrm>
                  <a:off x="8374063" y="3521075"/>
                  <a:ext cx="46038" cy="119063"/>
                </a:xfrm>
                <a:custGeom>
                  <a:avLst/>
                  <a:gdLst>
                    <a:gd name="T0" fmla="*/ 0 w 29"/>
                    <a:gd name="T1" fmla="*/ 75 h 75"/>
                    <a:gd name="T2" fmla="*/ 14 w 29"/>
                    <a:gd name="T3" fmla="*/ 75 h 75"/>
                    <a:gd name="T4" fmla="*/ 29 w 29"/>
                    <a:gd name="T5" fmla="*/ 0 h 75"/>
                    <a:gd name="T6" fmla="*/ 14 w 29"/>
                    <a:gd name="T7" fmla="*/ 0 h 75"/>
                    <a:gd name="T8" fmla="*/ 0 w 29"/>
                    <a:gd name="T9" fmla="*/ 75 h 75"/>
                  </a:gdLst>
                  <a:ahLst/>
                  <a:cxnLst>
                    <a:cxn ang="0">
                      <a:pos x="T0" y="T1"/>
                    </a:cxn>
                    <a:cxn ang="0">
                      <a:pos x="T2" y="T3"/>
                    </a:cxn>
                    <a:cxn ang="0">
                      <a:pos x="T4" y="T5"/>
                    </a:cxn>
                    <a:cxn ang="0">
                      <a:pos x="T6" y="T7"/>
                    </a:cxn>
                    <a:cxn ang="0">
                      <a:pos x="T8" y="T9"/>
                    </a:cxn>
                  </a:cxnLst>
                  <a:rect l="0" t="0" r="r" b="b"/>
                  <a:pathLst>
                    <a:path w="29" h="75">
                      <a:moveTo>
                        <a:pt x="0" y="75"/>
                      </a:moveTo>
                      <a:lnTo>
                        <a:pt x="14" y="75"/>
                      </a:lnTo>
                      <a:lnTo>
                        <a:pt x="29" y="0"/>
                      </a:lnTo>
                      <a:lnTo>
                        <a:pt x="14" y="0"/>
                      </a:lnTo>
                      <a:lnTo>
                        <a:pt x="0" y="7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3" name="ïsḷídê"/>
                <p:cNvSpPr/>
                <p:nvPr/>
              </p:nvSpPr>
              <p:spPr bwMode="auto">
                <a:xfrm>
                  <a:off x="8432801" y="3521075"/>
                  <a:ext cx="95250" cy="119063"/>
                </a:xfrm>
                <a:custGeom>
                  <a:avLst/>
                  <a:gdLst>
                    <a:gd name="T0" fmla="*/ 0 w 60"/>
                    <a:gd name="T1" fmla="*/ 12 h 75"/>
                    <a:gd name="T2" fmla="*/ 21 w 60"/>
                    <a:gd name="T3" fmla="*/ 12 h 75"/>
                    <a:gd name="T4" fmla="*/ 8 w 60"/>
                    <a:gd name="T5" fmla="*/ 75 h 75"/>
                    <a:gd name="T6" fmla="*/ 23 w 60"/>
                    <a:gd name="T7" fmla="*/ 75 h 75"/>
                    <a:gd name="T8" fmla="*/ 35 w 60"/>
                    <a:gd name="T9" fmla="*/ 12 h 75"/>
                    <a:gd name="T10" fmla="*/ 58 w 60"/>
                    <a:gd name="T11" fmla="*/ 12 h 75"/>
                    <a:gd name="T12" fmla="*/ 60 w 60"/>
                    <a:gd name="T13" fmla="*/ 0 h 75"/>
                    <a:gd name="T14" fmla="*/ 2 w 60"/>
                    <a:gd name="T15" fmla="*/ 0 h 75"/>
                    <a:gd name="T16" fmla="*/ 0 w 60"/>
                    <a:gd name="T17" fmla="*/ 1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75">
                      <a:moveTo>
                        <a:pt x="0" y="12"/>
                      </a:moveTo>
                      <a:lnTo>
                        <a:pt x="21" y="12"/>
                      </a:lnTo>
                      <a:lnTo>
                        <a:pt x="8" y="75"/>
                      </a:lnTo>
                      <a:lnTo>
                        <a:pt x="23" y="75"/>
                      </a:lnTo>
                      <a:lnTo>
                        <a:pt x="35" y="12"/>
                      </a:lnTo>
                      <a:lnTo>
                        <a:pt x="58" y="12"/>
                      </a:lnTo>
                      <a:lnTo>
                        <a:pt x="60" y="0"/>
                      </a:lnTo>
                      <a:lnTo>
                        <a:pt x="2" y="0"/>
                      </a:lnTo>
                      <a:lnTo>
                        <a:pt x="0" y="1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sp>
              <p:nvSpPr>
                <p:cNvPr id="34" name="ïSļíḋe"/>
                <p:cNvSpPr/>
                <p:nvPr/>
              </p:nvSpPr>
              <p:spPr bwMode="auto">
                <a:xfrm>
                  <a:off x="8531226" y="3521075"/>
                  <a:ext cx="109538" cy="119063"/>
                </a:xfrm>
                <a:custGeom>
                  <a:avLst/>
                  <a:gdLst>
                    <a:gd name="T0" fmla="*/ 25 w 33"/>
                    <a:gd name="T1" fmla="*/ 0 h 36"/>
                    <a:gd name="T2" fmla="*/ 19 w 33"/>
                    <a:gd name="T3" fmla="*/ 7 h 36"/>
                    <a:gd name="T4" fmla="*/ 16 w 33"/>
                    <a:gd name="T5" fmla="*/ 12 h 36"/>
                    <a:gd name="T6" fmla="*/ 14 w 33"/>
                    <a:gd name="T7" fmla="*/ 15 h 36"/>
                    <a:gd name="T8" fmla="*/ 12 w 33"/>
                    <a:gd name="T9" fmla="*/ 10 h 36"/>
                    <a:gd name="T10" fmla="*/ 8 w 33"/>
                    <a:gd name="T11" fmla="*/ 0 h 36"/>
                    <a:gd name="T12" fmla="*/ 0 w 33"/>
                    <a:gd name="T13" fmla="*/ 0 h 36"/>
                    <a:gd name="T14" fmla="*/ 10 w 33"/>
                    <a:gd name="T15" fmla="*/ 22 h 36"/>
                    <a:gd name="T16" fmla="*/ 7 w 33"/>
                    <a:gd name="T17" fmla="*/ 36 h 36"/>
                    <a:gd name="T18" fmla="*/ 14 w 33"/>
                    <a:gd name="T19" fmla="*/ 36 h 36"/>
                    <a:gd name="T20" fmla="*/ 17 w 33"/>
                    <a:gd name="T21" fmla="*/ 23 h 36"/>
                    <a:gd name="T22" fmla="*/ 33 w 33"/>
                    <a:gd name="T23" fmla="*/ 0 h 36"/>
                    <a:gd name="T24" fmla="*/ 25 w 33"/>
                    <a:gd name="T25"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36">
                      <a:moveTo>
                        <a:pt x="25" y="0"/>
                      </a:moveTo>
                      <a:cubicBezTo>
                        <a:pt x="19" y="7"/>
                        <a:pt x="19" y="7"/>
                        <a:pt x="19" y="7"/>
                      </a:cubicBezTo>
                      <a:cubicBezTo>
                        <a:pt x="16" y="12"/>
                        <a:pt x="16" y="12"/>
                        <a:pt x="16" y="12"/>
                      </a:cubicBezTo>
                      <a:cubicBezTo>
                        <a:pt x="15" y="13"/>
                        <a:pt x="15" y="14"/>
                        <a:pt x="14" y="15"/>
                      </a:cubicBezTo>
                      <a:cubicBezTo>
                        <a:pt x="14" y="14"/>
                        <a:pt x="13" y="13"/>
                        <a:pt x="12" y="10"/>
                      </a:cubicBezTo>
                      <a:cubicBezTo>
                        <a:pt x="8" y="0"/>
                        <a:pt x="8" y="0"/>
                        <a:pt x="8" y="0"/>
                      </a:cubicBezTo>
                      <a:cubicBezTo>
                        <a:pt x="0" y="0"/>
                        <a:pt x="0" y="0"/>
                        <a:pt x="0" y="0"/>
                      </a:cubicBezTo>
                      <a:cubicBezTo>
                        <a:pt x="10" y="22"/>
                        <a:pt x="10" y="22"/>
                        <a:pt x="10" y="22"/>
                      </a:cubicBezTo>
                      <a:cubicBezTo>
                        <a:pt x="7" y="36"/>
                        <a:pt x="7" y="36"/>
                        <a:pt x="7" y="36"/>
                      </a:cubicBezTo>
                      <a:cubicBezTo>
                        <a:pt x="14" y="36"/>
                        <a:pt x="14" y="36"/>
                        <a:pt x="14" y="36"/>
                      </a:cubicBezTo>
                      <a:cubicBezTo>
                        <a:pt x="17" y="23"/>
                        <a:pt x="17" y="23"/>
                        <a:pt x="17" y="23"/>
                      </a:cubicBezTo>
                      <a:cubicBezTo>
                        <a:pt x="33" y="0"/>
                        <a:pt x="33" y="0"/>
                        <a:pt x="33" y="0"/>
                      </a:cubicBez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015"/>
                </a:p>
              </p:txBody>
            </p:sp>
          </p:grpSp>
        </p:grpSp>
      </p:grpSp>
      <p:sp>
        <p:nvSpPr>
          <p:cNvPr id="122" name="矩形 121"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2841869" y="3169318"/>
            <a:ext cx="3406795" cy="344805"/>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defRPr/>
            </a:pPr>
            <a:r>
              <a:rPr kumimoji="0" lang="zh-CN" altLang="en-US" sz="1100" b="0" i="0" u="none" strike="noStrike" kern="0" cap="none" spc="0" normalizeH="0" baseline="0" noProof="0">
                <a:ln>
                  <a:noFill/>
                </a:ln>
                <a:solidFill>
                  <a:schemeClr val="bg1">
                    <a:lumMod val="65000"/>
                  </a:schemeClr>
                </a:solidFill>
                <a:effectLst/>
                <a:uLnTx/>
                <a:uFillTx/>
              </a:rPr>
              <a:t>本项目的</a:t>
            </a:r>
            <a:r>
              <a:rPr kumimoji="0" lang="en-US" altLang="zh-CN" sz="1100" b="0" i="0" u="none" strike="noStrike" kern="0" cap="none" spc="0" normalizeH="0" baseline="0" noProof="0">
                <a:ln>
                  <a:noFill/>
                </a:ln>
                <a:solidFill>
                  <a:schemeClr val="bg1">
                    <a:lumMod val="65000"/>
                  </a:schemeClr>
                </a:solidFill>
                <a:effectLst/>
                <a:uLnTx/>
                <a:uFillTx/>
              </a:rPr>
              <a:t>UI</a:t>
            </a:r>
            <a:r>
              <a:rPr kumimoji="0" lang="zh-CN" altLang="en-US" sz="1100" b="0" i="0" u="none" strike="noStrike" kern="0" cap="none" spc="0" normalizeH="0" baseline="0" noProof="0">
                <a:ln>
                  <a:noFill/>
                </a:ln>
                <a:solidFill>
                  <a:schemeClr val="bg1">
                    <a:lumMod val="65000"/>
                  </a:schemeClr>
                </a:solidFill>
                <a:effectLst/>
                <a:uLnTx/>
                <a:uFillTx/>
              </a:rPr>
              <a:t>界面</a:t>
            </a:r>
            <a:r>
              <a:rPr kumimoji="0" lang="en-US" altLang="zh-CN" sz="1100" b="0" i="0" u="none" strike="noStrike" kern="0" cap="none" spc="0" normalizeH="0" baseline="0" noProof="0">
                <a:ln>
                  <a:noFill/>
                </a:ln>
                <a:solidFill>
                  <a:schemeClr val="bg1">
                    <a:lumMod val="65000"/>
                  </a:schemeClr>
                </a:solidFill>
                <a:effectLst/>
                <a:uLnTx/>
                <a:uFillTx/>
              </a:rPr>
              <a:t>1</a:t>
            </a:r>
            <a:r>
              <a:rPr kumimoji="0" lang="zh-CN" altLang="en-US" sz="1100" b="0" i="0" u="none" strike="noStrike" kern="0" cap="none" spc="0" normalizeH="0" baseline="0" noProof="0">
                <a:ln>
                  <a:noFill/>
                </a:ln>
                <a:solidFill>
                  <a:schemeClr val="bg1">
                    <a:lumMod val="65000"/>
                  </a:schemeClr>
                </a:solidFill>
                <a:effectLst/>
                <a:uLnTx/>
                <a:uFillTx/>
              </a:rPr>
              <a:t>：</a:t>
            </a:r>
            <a:r>
              <a:rPr kumimoji="0" lang="en-US" altLang="zh-CN" sz="1100" b="0" i="0" u="none" strike="noStrike" kern="0" cap="none" spc="0" normalizeH="0" baseline="0" noProof="0">
                <a:ln>
                  <a:noFill/>
                </a:ln>
                <a:solidFill>
                  <a:schemeClr val="bg1">
                    <a:lumMod val="65000"/>
                  </a:schemeClr>
                </a:solidFill>
                <a:effectLst/>
                <a:uLnTx/>
                <a:uFillTx/>
              </a:rPr>
              <a:t>1</a:t>
            </a:r>
            <a:r>
              <a:rPr kumimoji="0" lang="zh-CN" altLang="en-US" sz="1100" b="0" i="0" u="none" strike="noStrike" kern="0" cap="none" spc="0" normalizeH="0" baseline="0" noProof="0">
                <a:ln>
                  <a:noFill/>
                </a:ln>
                <a:solidFill>
                  <a:schemeClr val="bg1">
                    <a:lumMod val="65000"/>
                  </a:schemeClr>
                </a:solidFill>
                <a:effectLst/>
                <a:uLnTx/>
                <a:uFillTx/>
              </a:rPr>
              <a:t>复刻</a:t>
            </a:r>
            <a:r>
              <a:rPr kumimoji="0" lang="en-US" altLang="zh-CN" sz="1100" b="0" i="0" u="none" strike="noStrike" kern="0" cap="none" spc="0" normalizeH="0" baseline="0" noProof="0">
                <a:ln>
                  <a:noFill/>
                </a:ln>
                <a:solidFill>
                  <a:schemeClr val="bg1">
                    <a:lumMod val="65000"/>
                  </a:schemeClr>
                </a:solidFill>
                <a:effectLst/>
                <a:uLnTx/>
                <a:uFillTx/>
              </a:rPr>
              <a:t>CNode</a:t>
            </a:r>
            <a:r>
              <a:rPr kumimoji="0" lang="zh-CN" altLang="en-US" sz="1100" b="0" i="0" u="none" strike="noStrike" kern="0" cap="none" spc="0" normalizeH="0" baseline="0" noProof="0">
                <a:ln>
                  <a:noFill/>
                </a:ln>
                <a:solidFill>
                  <a:schemeClr val="bg1">
                    <a:lumMod val="65000"/>
                  </a:schemeClr>
                </a:solidFill>
                <a:effectLst/>
                <a:uLnTx/>
                <a:uFillTx/>
              </a:rPr>
              <a:t>网站</a:t>
            </a:r>
            <a:endParaRPr kumimoji="0" lang="zh-CN" altLang="en-US" sz="1100" b="0" i="0" u="none" strike="noStrike" kern="0" cap="none" spc="0" normalizeH="0" baseline="0" noProof="0">
              <a:ln>
                <a:noFill/>
              </a:ln>
              <a:solidFill>
                <a:schemeClr val="bg1">
                  <a:lumMod val="65000"/>
                </a:schemeClr>
              </a:solidFill>
              <a:effectLst/>
              <a:uLnTx/>
              <a:uFillTx/>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2693(1).jpg1640412693(1)"/>
          <p:cNvPicPr>
            <a:picLocks noChangeAspect="1"/>
          </p:cNvPicPr>
          <p:nvPr/>
        </p:nvPicPr>
        <p:blipFill>
          <a:blip r:embed="rId1"/>
          <a:srcRect/>
          <a:stretch>
            <a:fillRect/>
          </a:stretch>
        </p:blipFill>
        <p:spPr>
          <a:xfrm>
            <a:off x="172085" y="1259840"/>
            <a:ext cx="4200525" cy="2786380"/>
          </a:xfrm>
          <a:prstGeom prst="rect">
            <a:avLst/>
          </a:prstGeom>
        </p:spPr>
      </p:pic>
      <p:sp>
        <p:nvSpPr>
          <p:cNvPr id="114" name="矩形 113"/>
          <p:cNvSpPr/>
          <p:nvPr/>
        </p:nvSpPr>
        <p:spPr>
          <a:xfrm>
            <a:off x="4371895" y="1259657"/>
            <a:ext cx="4580053" cy="27865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4775622" y="232159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6" name="矩形 115"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675136" y="2333556"/>
            <a:ext cx="3931487" cy="818515"/>
          </a:xfrm>
          <a:prstGeom prst="rect">
            <a:avLst/>
          </a:prstGeom>
        </p:spPr>
        <p:txBody>
          <a:bodyPr wrap="square">
            <a:spAutoFit/>
          </a:bodyPr>
          <a:lstStyle/>
          <a:p>
            <a:pPr>
              <a:lnSpc>
                <a:spcPct val="150000"/>
              </a:lnSpc>
            </a:pPr>
            <a:r>
              <a:rPr lang="zh-CN" altLang="en-US" sz="1050">
                <a:solidFill>
                  <a:schemeClr val="bg1"/>
                </a:solidFill>
              </a:rPr>
              <a:t>主页面包括顶部导航栏、主体列表信息、分页栏、侧方信息咨询、底部信息栏组成，整个网站包括首页、新手入门、关于、</a:t>
            </a:r>
            <a:r>
              <a:rPr lang="en-US" altLang="zh-CN" sz="1050">
                <a:solidFill>
                  <a:schemeClr val="bg1"/>
                </a:solidFill>
              </a:rPr>
              <a:t>API</a:t>
            </a:r>
            <a:r>
              <a:rPr lang="zh-CN" altLang="en-US" sz="1050">
                <a:solidFill>
                  <a:schemeClr val="bg1"/>
                </a:solidFill>
              </a:rPr>
              <a:t>、注册、登录六个</a:t>
            </a:r>
            <a:r>
              <a:rPr lang="zh-CN" altLang="en-US" sz="1050">
                <a:solidFill>
                  <a:schemeClr val="bg1"/>
                </a:solidFill>
              </a:rPr>
              <a:t>分页</a:t>
            </a:r>
            <a:endParaRPr lang="zh-CN" altLang="en-US" sz="1050">
              <a:solidFill>
                <a:schemeClr val="bg1"/>
              </a:solidFill>
            </a:endParaRPr>
          </a:p>
        </p:txBody>
      </p: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4675136" y="1831061"/>
            <a:ext cx="1097280" cy="460375"/>
          </a:xfrm>
          <a:prstGeom prst="rect">
            <a:avLst/>
          </a:prstGeom>
        </p:spPr>
        <p:txBody>
          <a:bodyPr wrap="none">
            <a:spAutoFit/>
          </a:bodyPr>
          <a:lstStyle/>
          <a:p>
            <a:r>
              <a:rPr lang="en-US" altLang="zh-CN" sz="2400">
                <a:solidFill>
                  <a:schemeClr val="bg1"/>
                </a:solidFill>
                <a:latin typeface="+mj-ea"/>
                <a:ea typeface="+mj-ea"/>
              </a:rPr>
              <a:t>UI</a:t>
            </a:r>
            <a:r>
              <a:rPr lang="zh-CN" altLang="en-US" sz="2400">
                <a:solidFill>
                  <a:schemeClr val="bg1"/>
                </a:solidFill>
                <a:latin typeface="+mj-ea"/>
                <a:ea typeface="+mj-ea"/>
              </a:rPr>
              <a:t>设计</a:t>
            </a:r>
            <a:endParaRPr lang="zh-CN" altLang="en-US" sz="2400">
              <a:solidFill>
                <a:schemeClr val="bg1"/>
              </a:solidFill>
              <a:latin typeface="+mj-ea"/>
              <a:ea typeface="+mj-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3099(1).jpg1640413099(1)"/>
          <p:cNvPicPr>
            <a:picLocks noChangeAspect="1"/>
          </p:cNvPicPr>
          <p:nvPr/>
        </p:nvPicPr>
        <p:blipFill>
          <a:blip r:embed="rId1"/>
          <a:srcRect/>
          <a:stretch>
            <a:fillRect/>
          </a:stretch>
        </p:blipFill>
        <p:spPr>
          <a:xfrm>
            <a:off x="117475" y="953135"/>
            <a:ext cx="5970905" cy="3509010"/>
          </a:xfrm>
          <a:prstGeom prst="rect">
            <a:avLst/>
          </a:prstGeom>
        </p:spPr>
      </p:pic>
      <p:sp>
        <p:nvSpPr>
          <p:cNvPr id="114" name="矩形 113"/>
          <p:cNvSpPr/>
          <p:nvPr/>
        </p:nvSpPr>
        <p:spPr>
          <a:xfrm>
            <a:off x="6186170" y="1253490"/>
            <a:ext cx="2766060" cy="279273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076862" y="211331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020826" y="1652626"/>
            <a:ext cx="1097280" cy="460375"/>
          </a:xfrm>
          <a:prstGeom prst="rect">
            <a:avLst/>
          </a:prstGeom>
        </p:spPr>
        <p:txBody>
          <a:bodyPr wrap="none">
            <a:spAutoFit/>
          </a:bodyPr>
          <a:lstStyle/>
          <a:p>
            <a:r>
              <a:rPr lang="zh-CN" altLang="en-US" sz="2400">
                <a:solidFill>
                  <a:schemeClr val="bg1"/>
                </a:solidFill>
                <a:latin typeface="+mj-ea"/>
                <a:ea typeface="+mj-ea"/>
              </a:rPr>
              <a:t>精华</a:t>
            </a:r>
            <a:r>
              <a:rPr lang="zh-CN" altLang="en-US" sz="2400">
                <a:solidFill>
                  <a:schemeClr val="bg1"/>
                </a:solidFill>
                <a:latin typeface="+mj-ea"/>
                <a:ea typeface="+mj-ea"/>
              </a:rPr>
              <a:t>帖</a:t>
            </a:r>
            <a:endParaRPr lang="zh-CN" altLang="en-US" sz="2400">
              <a:solidFill>
                <a:schemeClr val="bg1"/>
              </a:solidFill>
              <a:latin typeface="+mj-ea"/>
              <a:ea typeface="+mj-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3235(1).jpg1640413235(1)"/>
          <p:cNvPicPr>
            <a:picLocks noChangeAspect="1"/>
          </p:cNvPicPr>
          <p:nvPr/>
        </p:nvPicPr>
        <p:blipFill>
          <a:blip r:embed="rId1"/>
          <a:srcRect/>
          <a:stretch>
            <a:fillRect/>
          </a:stretch>
        </p:blipFill>
        <p:spPr>
          <a:xfrm>
            <a:off x="117475" y="1202690"/>
            <a:ext cx="5970905" cy="2842895"/>
          </a:xfrm>
          <a:prstGeom prst="rect">
            <a:avLst/>
          </a:prstGeom>
        </p:spPr>
      </p:pic>
      <p:sp>
        <p:nvSpPr>
          <p:cNvPr id="114" name="矩形 113"/>
          <p:cNvSpPr/>
          <p:nvPr/>
        </p:nvSpPr>
        <p:spPr>
          <a:xfrm>
            <a:off x="6186170" y="1228090"/>
            <a:ext cx="2766060" cy="279273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076862" y="211331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020826" y="1652626"/>
            <a:ext cx="1097280" cy="460375"/>
          </a:xfrm>
          <a:prstGeom prst="rect">
            <a:avLst/>
          </a:prstGeom>
        </p:spPr>
        <p:txBody>
          <a:bodyPr wrap="none">
            <a:spAutoFit/>
          </a:bodyPr>
          <a:lstStyle/>
          <a:p>
            <a:r>
              <a:rPr lang="zh-CN" altLang="en-US" sz="2400">
                <a:solidFill>
                  <a:schemeClr val="bg1"/>
                </a:solidFill>
                <a:latin typeface="+mj-ea"/>
                <a:ea typeface="+mj-ea"/>
              </a:rPr>
              <a:t>评论帖</a:t>
            </a:r>
            <a:endParaRPr lang="zh-CN" altLang="en-US" sz="2400">
              <a:solidFill>
                <a:schemeClr val="bg1"/>
              </a:solidFill>
              <a:latin typeface="+mj-ea"/>
              <a:ea typeface="+mj-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3440(1).jpg1640413440(1)"/>
          <p:cNvPicPr>
            <a:picLocks noChangeAspect="1"/>
          </p:cNvPicPr>
          <p:nvPr/>
        </p:nvPicPr>
        <p:blipFill>
          <a:blip r:embed="rId1"/>
          <a:srcRect/>
          <a:stretch>
            <a:fillRect/>
          </a:stretch>
        </p:blipFill>
        <p:spPr>
          <a:xfrm>
            <a:off x="117475" y="1087438"/>
            <a:ext cx="5970905" cy="3240405"/>
          </a:xfrm>
          <a:prstGeom prst="rect">
            <a:avLst/>
          </a:prstGeom>
        </p:spPr>
      </p:pic>
      <p:sp>
        <p:nvSpPr>
          <p:cNvPr id="114" name="矩形 113"/>
          <p:cNvSpPr/>
          <p:nvPr/>
        </p:nvSpPr>
        <p:spPr>
          <a:xfrm>
            <a:off x="6186170" y="1253490"/>
            <a:ext cx="2766060" cy="279273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076862" y="211331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020826" y="1652626"/>
            <a:ext cx="1402080" cy="460375"/>
          </a:xfrm>
          <a:prstGeom prst="rect">
            <a:avLst/>
          </a:prstGeom>
        </p:spPr>
        <p:txBody>
          <a:bodyPr wrap="none">
            <a:spAutoFit/>
          </a:bodyPr>
          <a:lstStyle/>
          <a:p>
            <a:r>
              <a:rPr lang="zh-CN" altLang="en-US" sz="2400">
                <a:solidFill>
                  <a:schemeClr val="bg1"/>
                </a:solidFill>
                <a:latin typeface="+mj-ea"/>
                <a:ea typeface="+mj-ea"/>
              </a:rPr>
              <a:t>新手入门</a:t>
            </a:r>
            <a:endParaRPr lang="zh-CN" altLang="en-US" sz="2400">
              <a:solidFill>
                <a:schemeClr val="bg1"/>
              </a:solidFill>
              <a:latin typeface="+mj-ea"/>
              <a:ea typeface="+mj-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3479(1).jpg1640413479(1)"/>
          <p:cNvPicPr>
            <a:picLocks noChangeAspect="1"/>
          </p:cNvPicPr>
          <p:nvPr/>
        </p:nvPicPr>
        <p:blipFill>
          <a:blip r:embed="rId1"/>
          <a:srcRect/>
          <a:stretch>
            <a:fillRect/>
          </a:stretch>
        </p:blipFill>
        <p:spPr>
          <a:xfrm>
            <a:off x="117475" y="1283335"/>
            <a:ext cx="5970905" cy="2848610"/>
          </a:xfrm>
          <a:prstGeom prst="rect">
            <a:avLst/>
          </a:prstGeom>
        </p:spPr>
      </p:pic>
      <p:sp>
        <p:nvSpPr>
          <p:cNvPr id="114" name="矩形 113"/>
          <p:cNvSpPr/>
          <p:nvPr/>
        </p:nvSpPr>
        <p:spPr>
          <a:xfrm>
            <a:off x="6186170" y="1253490"/>
            <a:ext cx="2766060" cy="279273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076862" y="211331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020826" y="1652626"/>
            <a:ext cx="792480" cy="460375"/>
          </a:xfrm>
          <a:prstGeom prst="rect">
            <a:avLst/>
          </a:prstGeom>
        </p:spPr>
        <p:txBody>
          <a:bodyPr wrap="none">
            <a:spAutoFit/>
          </a:bodyPr>
          <a:lstStyle/>
          <a:p>
            <a:r>
              <a:rPr lang="zh-CN" altLang="en-US" sz="2400">
                <a:solidFill>
                  <a:schemeClr val="bg1"/>
                </a:solidFill>
                <a:latin typeface="+mj-ea"/>
                <a:ea typeface="+mj-ea"/>
              </a:rPr>
              <a:t>关于</a:t>
            </a:r>
            <a:endParaRPr lang="zh-CN" altLang="en-US" sz="2400">
              <a:solidFill>
                <a:schemeClr val="bg1"/>
              </a:solidFill>
              <a:latin typeface="+mj-ea"/>
              <a:ea typeface="+mj-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A078AD46-E526-4C25-9F7A-C3C2EF8D573B}" type="slidenum">
              <a:rPr lang="zh-CN" altLang="en-US" smtClean="0"/>
            </a:fld>
            <a:endParaRPr lang="zh-CN" altLang="en-US"/>
          </a:p>
        </p:txBody>
      </p:sp>
      <p:sp>
        <p:nvSpPr>
          <p:cNvPr id="6" name="矩形 5"/>
          <p:cNvSpPr/>
          <p:nvPr/>
        </p:nvSpPr>
        <p:spPr>
          <a:xfrm>
            <a:off x="227934" y="134758"/>
            <a:ext cx="646331" cy="646331"/>
          </a:xfrm>
          <a:prstGeom prst="rect">
            <a:avLst/>
          </a:prstGeom>
        </p:spPr>
        <p:txBody>
          <a:bodyPr wrap="none">
            <a:spAutoFit/>
          </a:bodyPr>
          <a:lstStyle/>
          <a:p>
            <a:pPr lvl="0" algn="ctr"/>
            <a:r>
              <a:rPr lang="zh-CN" altLang="en-US" sz="3600">
                <a:solidFill>
                  <a:prstClr val="white"/>
                </a:solidFill>
                <a:latin typeface="+mj-ea"/>
                <a:ea typeface="+mj-ea"/>
              </a:rPr>
              <a:t>壹</a:t>
            </a:r>
            <a:endParaRPr lang="zh-CN" altLang="en-US" sz="3600">
              <a:solidFill>
                <a:prstClr val="white"/>
              </a:solidFill>
              <a:latin typeface="+mj-ea"/>
              <a:ea typeface="+mj-ea"/>
            </a:endParaRPr>
          </a:p>
        </p:txBody>
      </p:sp>
      <p:sp>
        <p:nvSpPr>
          <p:cNvPr id="8" name="文本框 5"/>
          <p:cNvSpPr txBox="1">
            <a:spLocks noChangeArrowheads="1"/>
          </p:cNvSpPr>
          <p:nvPr/>
        </p:nvSpPr>
        <p:spPr bwMode="auto">
          <a:xfrm>
            <a:off x="948187" y="211579"/>
            <a:ext cx="1097280" cy="398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fontAlgn="base">
              <a:spcBef>
                <a:spcPct val="0"/>
              </a:spcBef>
              <a:spcAft>
                <a:spcPct val="0"/>
              </a:spcAft>
              <a:defRPr/>
            </a:pPr>
            <a:r>
              <a:rPr lang="en-US" altLang="zh-CN" sz="2000" spc="300">
                <a:solidFill>
                  <a:schemeClr val="accent1"/>
                </a:solidFill>
                <a:latin typeface="+mj-ea"/>
                <a:ea typeface="+mj-ea"/>
              </a:rPr>
              <a:t>UI</a:t>
            </a:r>
            <a:r>
              <a:rPr lang="zh-CN" altLang="en-US" sz="2000" spc="300">
                <a:solidFill>
                  <a:schemeClr val="accent1"/>
                </a:solidFill>
                <a:latin typeface="+mj-ea"/>
                <a:ea typeface="+mj-ea"/>
              </a:rPr>
              <a:t>设计</a:t>
            </a:r>
            <a:endParaRPr lang="zh-CN" altLang="en-US" sz="2000" spc="300">
              <a:solidFill>
                <a:schemeClr val="accent1"/>
              </a:solidFill>
              <a:latin typeface="+mj-ea"/>
              <a:ea typeface="+mj-ea"/>
            </a:endParaRPr>
          </a:p>
        </p:txBody>
      </p:sp>
      <p:pic>
        <p:nvPicPr>
          <p:cNvPr id="113" name="图片 112" descr="C:\Users\fanfer\Desktop\1640413529(1).jpg1640413529(1)"/>
          <p:cNvPicPr>
            <a:picLocks noChangeAspect="1"/>
          </p:cNvPicPr>
          <p:nvPr/>
        </p:nvPicPr>
        <p:blipFill>
          <a:blip r:embed="rId1"/>
          <a:srcRect/>
          <a:stretch>
            <a:fillRect/>
          </a:stretch>
        </p:blipFill>
        <p:spPr>
          <a:xfrm>
            <a:off x="117475" y="1254125"/>
            <a:ext cx="5970905" cy="2871470"/>
          </a:xfrm>
          <a:prstGeom prst="rect">
            <a:avLst/>
          </a:prstGeom>
        </p:spPr>
      </p:pic>
      <p:sp>
        <p:nvSpPr>
          <p:cNvPr id="114" name="矩形 113"/>
          <p:cNvSpPr/>
          <p:nvPr/>
        </p:nvSpPr>
        <p:spPr>
          <a:xfrm>
            <a:off x="6186170" y="1253490"/>
            <a:ext cx="2766060" cy="279273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5" name="直接连接符 114"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CxnSpPr/>
          <p:nvPr/>
        </p:nvCxnSpPr>
        <p:spPr>
          <a:xfrm>
            <a:off x="7076862" y="2113318"/>
            <a:ext cx="203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17" name="矩形 116" descr="e7d195523061f1c09e9d68d7cf438b91ef959ecb14fc25d26BBA7F7DBC18E55DFF4014AF651F0BF2569D4B6C1DA7F1A4683A481403BD872FC687266AD13265C1DE7C373772FD8728ABDD69ADD03BFF5BE2862BC891DBB79E18FD61712FE23F67B60ED145344A5F6796FDB0D6E7341B73A4E64E1B81AE0A4EA80BC639DEFCC56FBB1C8095BD40FB585CB21CB06B382855"/>
          <p:cNvSpPr/>
          <p:nvPr/>
        </p:nvSpPr>
        <p:spPr>
          <a:xfrm>
            <a:off x="7020826" y="1652626"/>
            <a:ext cx="792480" cy="460375"/>
          </a:xfrm>
          <a:prstGeom prst="rect">
            <a:avLst/>
          </a:prstGeom>
        </p:spPr>
        <p:txBody>
          <a:bodyPr wrap="none">
            <a:spAutoFit/>
          </a:bodyPr>
          <a:lstStyle/>
          <a:p>
            <a:r>
              <a:rPr lang="zh-CN" altLang="en-US" sz="2400">
                <a:solidFill>
                  <a:schemeClr val="bg1"/>
                </a:solidFill>
                <a:latin typeface="+mj-ea"/>
                <a:ea typeface="+mj-ea"/>
              </a:rPr>
              <a:t>登录</a:t>
            </a:r>
            <a:endParaRPr lang="zh-CN" altLang="en-US" sz="2400">
              <a:solidFill>
                <a:schemeClr val="bg1"/>
              </a:solidFill>
              <a:latin typeface="+mj-ea"/>
              <a:ea typeface="+mj-ea"/>
            </a:endParaRPr>
          </a:p>
        </p:txBody>
      </p:sp>
    </p:spTree>
  </p:cSld>
  <p:clrMapOvr>
    <a:masterClrMapping/>
  </p:clrMapOvr>
</p:sld>
</file>

<file path=ppt/tags/tag1.xml><?xml version="1.0" encoding="utf-8"?>
<p:tagLst xmlns:p="http://schemas.openxmlformats.org/presentationml/2006/main">
  <p:tag name="ISLIDE.VECTOR" val="b1142882-0153-4ef1-ab3e-a8f8de0e06a8"/>
</p:tagLst>
</file>

<file path=ppt/tags/tag10.xml><?xml version="1.0" encoding="utf-8"?>
<p:tagLst xmlns:p="http://schemas.openxmlformats.org/presentationml/2006/main">
  <p:tag name="ISLIDE.VECTOR" val="b1142882-0153-4ef1-ab3e-a8f8de0e06a8"/>
</p:tagLst>
</file>

<file path=ppt/tags/tag2.xml><?xml version="1.0" encoding="utf-8"?>
<p:tagLst xmlns:p="http://schemas.openxmlformats.org/presentationml/2006/main">
  <p:tag name="ISLIDE.VECTOR" val="b1142882-0153-4ef1-ab3e-a8f8de0e06a8"/>
</p:tagLst>
</file>

<file path=ppt/tags/tag3.xml><?xml version="1.0" encoding="utf-8"?>
<p:tagLst xmlns:p="http://schemas.openxmlformats.org/presentationml/2006/main">
  <p:tag name="ISLIDE.VECTOR" val="b1142882-0153-4ef1-ab3e-a8f8de0e06a8"/>
</p:tagLst>
</file>

<file path=ppt/tags/tag4.xml><?xml version="1.0" encoding="utf-8"?>
<p:tagLst xmlns:p="http://schemas.openxmlformats.org/presentationml/2006/main">
  <p:tag name="ISLIDE.VECTOR" val="b1142882-0153-4ef1-ab3e-a8f8de0e06a8"/>
</p:tagLst>
</file>

<file path=ppt/tags/tag5.xml><?xml version="1.0" encoding="utf-8"?>
<p:tagLst xmlns:p="http://schemas.openxmlformats.org/presentationml/2006/main">
  <p:tag name="ISLIDE.VECTOR" val="b1142882-0153-4ef1-ab3e-a8f8de0e06a8"/>
</p:tagLst>
</file>

<file path=ppt/tags/tag6.xml><?xml version="1.0" encoding="utf-8"?>
<p:tagLst xmlns:p="http://schemas.openxmlformats.org/presentationml/2006/main">
  <p:tag name="ISLIDE.VECTOR" val="b1142882-0153-4ef1-ab3e-a8f8de0e06a8"/>
</p:tagLst>
</file>

<file path=ppt/tags/tag7.xml><?xml version="1.0" encoding="utf-8"?>
<p:tagLst xmlns:p="http://schemas.openxmlformats.org/presentationml/2006/main">
  <p:tag name="KSO_WM_UNIT_PLACING_PICTURE_USER_VIEWPORT" val="{&quot;height&quot;:5520,&quot;width&quot;:6270}"/>
</p:tagLst>
</file>

<file path=ppt/tags/tag8.xml><?xml version="1.0" encoding="utf-8"?>
<p:tagLst xmlns:p="http://schemas.openxmlformats.org/presentationml/2006/main">
  <p:tag name="ISLIDE.VECTOR" val="b1142882-0153-4ef1-ab3e-a8f8de0e06a8"/>
</p:tagLst>
</file>

<file path=ppt/tags/tag9.xml><?xml version="1.0" encoding="utf-8"?>
<p:tagLst xmlns:p="http://schemas.openxmlformats.org/presentationml/2006/main">
  <p:tag name="ISLIDE.VECTOR" val="b1142882-0153-4ef1-ab3e-a8f8de0e06a8"/>
</p:tagLst>
</file>

<file path=ppt/theme/theme1.xml><?xml version="1.0" encoding="utf-8"?>
<a:theme xmlns:a="http://schemas.openxmlformats.org/drawingml/2006/main" name="Office 主题​​">
  <a:themeElements>
    <a:clrScheme name="武汉大学">
      <a:dk1>
        <a:sysClr val="windowText" lastClr="000000"/>
      </a:dk1>
      <a:lt1>
        <a:sysClr val="window" lastClr="FFFFFF"/>
      </a:lt1>
      <a:dk2>
        <a:srgbClr val="44546A"/>
      </a:dk2>
      <a:lt2>
        <a:srgbClr val="E7E6E6"/>
      </a:lt2>
      <a:accent1>
        <a:srgbClr val="6ABFD8"/>
      </a:accent1>
      <a:accent2>
        <a:srgbClr val="F9A1B9"/>
      </a:accent2>
      <a:accent3>
        <a:srgbClr val="A5A5A5"/>
      </a:accent3>
      <a:accent4>
        <a:srgbClr val="FFC000"/>
      </a:accent4>
      <a:accent5>
        <a:srgbClr val="5B9BD5"/>
      </a:accent5>
      <a:accent6>
        <a:srgbClr val="70AD47"/>
      </a:accent6>
      <a:hlink>
        <a:srgbClr val="000000"/>
      </a:hlink>
      <a:folHlink>
        <a:srgbClr val="954F72"/>
      </a:folHlink>
    </a:clrScheme>
    <a:fontScheme name="方正清刻本悦宋简体">
      <a:majorFont>
        <a:latin typeface="方正清刻本悦宋简体"/>
        <a:ea typeface="方正清刻本悦宋简体"/>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2703</Words>
  <Application>WPS 演示</Application>
  <PresentationFormat>全屏显示(16:9)</PresentationFormat>
  <Paragraphs>247</Paragraphs>
  <Slides>22</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22</vt:i4>
      </vt:variant>
    </vt:vector>
  </HeadingPairs>
  <TitlesOfParts>
    <vt:vector size="38" baseType="lpstr">
      <vt:lpstr>Arial</vt:lpstr>
      <vt:lpstr>宋体</vt:lpstr>
      <vt:lpstr>Wingdings</vt:lpstr>
      <vt:lpstr>Calibri Light</vt:lpstr>
      <vt:lpstr>微软雅黑</vt:lpstr>
      <vt:lpstr>方正宋刻本秀楷简体</vt:lpstr>
      <vt:lpstr>方正兰亭黑_GBK</vt:lpstr>
      <vt:lpstr>黑体</vt:lpstr>
      <vt:lpstr>方正清刻本悦宋简体</vt:lpstr>
      <vt:lpstr>微软雅黑 Light</vt:lpstr>
      <vt:lpstr>Arial Unicode MS</vt:lpstr>
      <vt:lpstr>等线</vt:lpstr>
      <vt:lpstr>Times New Roman</vt:lpstr>
      <vt:lpstr>Calibri Light</vt:lpstr>
      <vt:lpstr>方正清刻本悦宋简体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 哒哒</dc:creator>
  <cp:lastModifiedBy>凡凡</cp:lastModifiedBy>
  <cp:revision>76</cp:revision>
  <dcterms:created xsi:type="dcterms:W3CDTF">2018-04-23T00:38:00Z</dcterms:created>
  <dcterms:modified xsi:type="dcterms:W3CDTF">2021-12-25T14:35:23Z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2052-11.1.0.11194</vt:lpwstr>
  </property>
  <property fmtid="{D5CDD505-2E9C-101B-9397-08002B2CF9AE}" pid="3" name="KSOTemplateUUID">
    <vt:lpwstr>v1.0_mb_D+5KkT554WPzyiGbJOALZw==</vt:lpwstr>
  </property>
  <property fmtid="{D5CDD505-2E9C-101B-9397-08002B2CF9AE}" pid="4" name="ICV">
    <vt:lpwstr>5F9199C2B0234C3C898740F1247EC22D</vt:lpwstr>
  </property>
</Properties>
</file>

<file path=docProps/thumbnail.jpeg>
</file>